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svg" ContentType="image/svg+xml"/>
  <Default Extension="wmf" ContentType="image/x-wmf"/>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40"/>
  </p:notesMasterIdLst>
  <p:sldIdLst>
    <p:sldId id="257" r:id="rId5"/>
    <p:sldId id="288" r:id="rId6"/>
    <p:sldId id="286" r:id="rId7"/>
    <p:sldId id="259" r:id="rId8"/>
    <p:sldId id="261" r:id="rId9"/>
    <p:sldId id="260" r:id="rId10"/>
    <p:sldId id="262" r:id="rId11"/>
    <p:sldId id="266" r:id="rId12"/>
    <p:sldId id="280" r:id="rId13"/>
    <p:sldId id="263" r:id="rId14"/>
    <p:sldId id="278" r:id="rId15"/>
    <p:sldId id="279" r:id="rId16"/>
    <p:sldId id="264" r:id="rId17"/>
    <p:sldId id="267" r:id="rId18"/>
    <p:sldId id="268" r:id="rId19"/>
    <p:sldId id="269" r:id="rId20"/>
    <p:sldId id="270" r:id="rId21"/>
    <p:sldId id="271" r:id="rId22"/>
    <p:sldId id="272" r:id="rId23"/>
    <p:sldId id="273" r:id="rId24"/>
    <p:sldId id="275" r:id="rId25"/>
    <p:sldId id="281" r:id="rId26"/>
    <p:sldId id="282" r:id="rId27"/>
    <p:sldId id="283" r:id="rId28"/>
    <p:sldId id="533" r:id="rId29"/>
    <p:sldId id="287" r:id="rId30"/>
    <p:sldId id="532" r:id="rId31"/>
    <p:sldId id="276" r:id="rId32"/>
    <p:sldId id="535" r:id="rId33"/>
    <p:sldId id="534" r:id="rId34"/>
    <p:sldId id="536" r:id="rId35"/>
    <p:sldId id="537" r:id="rId36"/>
    <p:sldId id="285" r:id="rId37"/>
    <p:sldId id="284" r:id="rId38"/>
    <p:sldId id="277" r:id="rId39"/>
  </p:sldIdLst>
  <p:sldSz cx="12192000" cy="6858000"/>
  <p:notesSz cx="6858000" cy="9144000"/>
  <p:defaultTextStyle>
    <a:defPPr>
      <a:defRPr lang="en-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787E"/>
    <a:srgbClr val="00575C"/>
    <a:srgbClr val="F26C51"/>
    <a:srgbClr val="FFF46D"/>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4E27A2D-40AC-492E-A553-B28878237453}" v="85" dt="2024-04-16T11:22:00.555"/>
    <p1510:client id="{2AF0C65B-1D65-4327-8EE8-83DB9F0EAE5D}" v="50" dt="2024-04-16T12:22:58.124"/>
    <p1510:client id="{64484FF7-AECF-4355-B3BC-EC6D9A6B306E}" v="92" dt="2024-04-16T11:36:58.969"/>
    <p1510:client id="{70D9ADC0-2510-47AE-83A5-BDB6FA5693D7}" v="4" dt="2024-04-16T11:46:53.258"/>
    <p1510:client id="{A216EEA2-043E-43D4-AAB1-7D0444EFC517}" v="108" dt="2024-04-16T12:49:10.307"/>
    <p1510:client id="{A376EAEC-1E4C-4886-9911-2BC151647FFD}" v="4" dt="2024-04-16T12:50:12.153"/>
    <p1510:client id="{B77B55D7-FFF8-497D-9559-9A100768A3A7}" v="2993" dt="2024-04-17T07:50:03.093"/>
    <p1510:client id="{CD4EC668-D728-4712-B2BA-62D92C9E0E43}" v="12" dt="2024-04-16T11:41:23.634"/>
  </p1510:revLst>
</p1510:revInfo>
</file>

<file path=ppt/tableStyles.xml><?xml version="1.0" encoding="utf-8"?>
<a:tblStyleLst xmlns:a="http://schemas.openxmlformats.org/drawingml/2006/main" def="{5C22544A-7EE6-4342-B048-85BDC9FD1C3A}">
  <a:tblStyle styleId="{5C22544A-7EE6-4342-B048-85BDC9FD1C3A}" styleName="Stijl, gemiddeld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69" d="100"/>
          <a:sy n="69" d="100"/>
        </p:scale>
        <p:origin x="936" y="78"/>
      </p:cViewPr>
      <p:guideLst/>
    </p:cSldViewPr>
  </p:slid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viewProps" Target="viewProp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notesMaster" Target="notesMasters/notesMaster1.xml"/><Relationship Id="rId45" Type="http://schemas.microsoft.com/office/2015/10/relationships/revisionInfo" Target="revisionInfo.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theme" Target="theme/theme1.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20" Type="http://schemas.openxmlformats.org/officeDocument/2006/relationships/slide" Target="slides/slide16.xml"/><Relationship Id="rId41"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nl-NL"/>
          </a:p>
        </p:txBody>
      </p:sp>
      <p:sp>
        <p:nvSpPr>
          <p:cNvPr id="3" name="Tijdelijke aanduiding voor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B399063-98BB-4A6A-8800-9EE244F86536}" type="datetimeFigureOut">
              <a:rPr lang="nl-NL" smtClean="0"/>
              <a:t>25-9-2024</a:t>
            </a:fld>
            <a:endParaRPr lang="nl-NL"/>
          </a:p>
        </p:txBody>
      </p:sp>
      <p:sp>
        <p:nvSpPr>
          <p:cNvPr id="4" name="Tijdelijke aanduiding voor dia-afbeelding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nl-NL"/>
          </a:p>
        </p:txBody>
      </p:sp>
      <p:sp>
        <p:nvSpPr>
          <p:cNvPr id="5" name="Tijdelijke aanduiding voor notiti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6" name="Tijdelijke aanduiding voor voettekst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nl-NL"/>
          </a:p>
        </p:txBody>
      </p:sp>
      <p:sp>
        <p:nvSpPr>
          <p:cNvPr id="7" name="Tijdelijke aanduiding voor dia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53BB717-E051-48D8-86DF-C3DD7B76511E}" type="slidenum">
              <a:rPr lang="nl-NL" smtClean="0"/>
              <a:t>‹nr.›</a:t>
            </a:fld>
            <a:endParaRPr lang="nl-NL"/>
          </a:p>
        </p:txBody>
      </p:sp>
    </p:spTree>
    <p:extLst>
      <p:ext uri="{BB962C8B-B14F-4D97-AF65-F5344CB8AC3E}">
        <p14:creationId xmlns:p14="http://schemas.microsoft.com/office/powerpoint/2010/main" val="372002494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a:p>
        </p:txBody>
      </p:sp>
      <p:sp>
        <p:nvSpPr>
          <p:cNvPr id="4" name="Tijdelijke aanduiding voor dianummer 3"/>
          <p:cNvSpPr>
            <a:spLocks noGrp="1"/>
          </p:cNvSpPr>
          <p:nvPr>
            <p:ph type="sldNum" sz="quarter" idx="5"/>
          </p:nvPr>
        </p:nvSpPr>
        <p:spPr/>
        <p:txBody>
          <a:bodyPr/>
          <a:lstStyle/>
          <a:p>
            <a:fld id="{553BB717-E051-48D8-86DF-C3DD7B76511E}" type="slidenum">
              <a:rPr lang="nl-NL" smtClean="0"/>
              <a:t>7</a:t>
            </a:fld>
            <a:endParaRPr lang="nl-NL"/>
          </a:p>
        </p:txBody>
      </p:sp>
    </p:spTree>
    <p:extLst>
      <p:ext uri="{BB962C8B-B14F-4D97-AF65-F5344CB8AC3E}">
        <p14:creationId xmlns:p14="http://schemas.microsoft.com/office/powerpoint/2010/main" val="331640360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a:p>
        </p:txBody>
      </p:sp>
      <p:sp>
        <p:nvSpPr>
          <p:cNvPr id="4" name="Tijdelijke aanduiding voor dianummer 3"/>
          <p:cNvSpPr>
            <a:spLocks noGrp="1"/>
          </p:cNvSpPr>
          <p:nvPr>
            <p:ph type="sldNum" sz="quarter" idx="5"/>
          </p:nvPr>
        </p:nvSpPr>
        <p:spPr/>
        <p:txBody>
          <a:bodyPr/>
          <a:lstStyle/>
          <a:p>
            <a:fld id="{553BB717-E051-48D8-86DF-C3DD7B76511E}" type="slidenum">
              <a:rPr lang="nl-NL" smtClean="0"/>
              <a:t>14</a:t>
            </a:fld>
            <a:endParaRPr lang="nl-NL"/>
          </a:p>
        </p:txBody>
      </p:sp>
    </p:spTree>
    <p:extLst>
      <p:ext uri="{BB962C8B-B14F-4D97-AF65-F5344CB8AC3E}">
        <p14:creationId xmlns:p14="http://schemas.microsoft.com/office/powerpoint/2010/main" val="286996483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a:t>De studenten steeds dezelfde stappen aanleren  rondom een proces maar dan steeds moeilijker. Op deze manier leren ze een bepaalde workflow. 4CID</a:t>
            </a:r>
          </a:p>
        </p:txBody>
      </p:sp>
      <p:sp>
        <p:nvSpPr>
          <p:cNvPr id="4" name="Tijdelijke aanduiding voor dianummer 3"/>
          <p:cNvSpPr>
            <a:spLocks noGrp="1"/>
          </p:cNvSpPr>
          <p:nvPr>
            <p:ph type="sldNum" sz="quarter" idx="5"/>
          </p:nvPr>
        </p:nvSpPr>
        <p:spPr/>
        <p:txBody>
          <a:bodyPr/>
          <a:lstStyle/>
          <a:p>
            <a:fld id="{553BB717-E051-48D8-86DF-C3DD7B76511E}" type="slidenum">
              <a:rPr lang="nl-NL" smtClean="0"/>
              <a:t>30</a:t>
            </a:fld>
            <a:endParaRPr lang="nl-NL"/>
          </a:p>
        </p:txBody>
      </p:sp>
    </p:spTree>
    <p:extLst>
      <p:ext uri="{BB962C8B-B14F-4D97-AF65-F5344CB8AC3E}">
        <p14:creationId xmlns:p14="http://schemas.microsoft.com/office/powerpoint/2010/main" val="216027916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algn="l"/>
            <a:r>
              <a:rPr lang="nl-NL" b="0" i="0">
                <a:solidFill>
                  <a:srgbClr val="333333"/>
                </a:solidFill>
                <a:effectLst/>
                <a:latin typeface="Roboto" panose="02000000000000000000" pitchFamily="2" charset="0"/>
              </a:rPr>
              <a:t>Het 4C/ID-model bestaat uit vier gerelateerde componenten, die gezamenlijk zorgen voor het aanleren van vaardigheden. Deze componenten zijn als volgt:</a:t>
            </a:r>
          </a:p>
          <a:p>
            <a:pPr algn="l">
              <a:buFont typeface="+mj-lt"/>
              <a:buAutoNum type="arabicPeriod"/>
            </a:pPr>
            <a:r>
              <a:rPr lang="nl-NL" b="1" i="0">
                <a:solidFill>
                  <a:srgbClr val="333333"/>
                </a:solidFill>
                <a:effectLst/>
                <a:latin typeface="Roboto" panose="02000000000000000000" pitchFamily="2" charset="0"/>
              </a:rPr>
              <a:t>Leertaken</a:t>
            </a:r>
            <a:r>
              <a:rPr lang="nl-NL" b="0" i="0">
                <a:solidFill>
                  <a:srgbClr val="333333"/>
                </a:solidFill>
                <a:effectLst/>
                <a:latin typeface="Roboto" panose="02000000000000000000" pitchFamily="2" charset="0"/>
              </a:rPr>
              <a:t>. Onder leertaken verstaan we opdrachten die iemand een complete taak laten uitvoeren. Een collectie van leertaken leidt uiteindelijk tot het aanleren van een bepaalde handeling. Hoeveel leertaken er nodig zijn om dit te bereiken, hangt af van de complexiteit van die taak. De moeilijkheid van leertaken moet toenemen om iemand steeds beter te laten worden. Onderwijsontwerpers kunnen bijvoorbeeld gebruik maken van </a:t>
            </a:r>
            <a:r>
              <a:rPr lang="nl-NL" b="0" i="1" err="1">
                <a:solidFill>
                  <a:srgbClr val="333333"/>
                </a:solidFill>
                <a:effectLst/>
                <a:latin typeface="Roboto" panose="02000000000000000000" pitchFamily="2" charset="0"/>
              </a:rPr>
              <a:t>scaffolding</a:t>
            </a:r>
            <a:r>
              <a:rPr lang="nl-NL" b="0" i="1">
                <a:solidFill>
                  <a:srgbClr val="333333"/>
                </a:solidFill>
                <a:effectLst/>
                <a:latin typeface="Roboto" panose="02000000000000000000" pitchFamily="2" charset="0"/>
              </a:rPr>
              <a:t>.</a:t>
            </a:r>
            <a:br>
              <a:rPr lang="nl-NL" b="0" i="1">
                <a:solidFill>
                  <a:srgbClr val="333333"/>
                </a:solidFill>
                <a:effectLst/>
                <a:latin typeface="Roboto" panose="02000000000000000000" pitchFamily="2" charset="0"/>
              </a:rPr>
            </a:br>
            <a:endParaRPr lang="nl-NL" b="0" i="0">
              <a:solidFill>
                <a:srgbClr val="333333"/>
              </a:solidFill>
              <a:effectLst/>
              <a:latin typeface="Roboto" panose="02000000000000000000" pitchFamily="2" charset="0"/>
            </a:endParaRPr>
          </a:p>
          <a:p>
            <a:pPr algn="l">
              <a:buFont typeface="+mj-lt"/>
              <a:buAutoNum type="arabicPeriod"/>
            </a:pPr>
            <a:r>
              <a:rPr lang="nl-NL" b="1" i="0">
                <a:solidFill>
                  <a:srgbClr val="333333"/>
                </a:solidFill>
                <a:effectLst/>
                <a:latin typeface="Roboto" panose="02000000000000000000" pitchFamily="2" charset="0"/>
              </a:rPr>
              <a:t>Ondersteunende informatie </a:t>
            </a:r>
            <a:r>
              <a:rPr lang="nl-NL" b="0" i="0">
                <a:solidFill>
                  <a:srgbClr val="333333"/>
                </a:solidFill>
                <a:effectLst/>
                <a:latin typeface="Roboto" panose="02000000000000000000" pitchFamily="2" charset="0"/>
              </a:rPr>
              <a:t>dient als hulpmiddel bij het uitvoeren of oplossen van een leertaak. Je kunt hierbij denken aan theorie, in de vorm van lesboeken, video’s en andere media die informatie kan geven. Deze informatie is nuttig voor de gehele leertaak, ook bij een gevorderde persoon die de basis opnieuw wil doornemen.</a:t>
            </a:r>
          </a:p>
          <a:p>
            <a:pPr algn="l">
              <a:buFont typeface="+mj-lt"/>
              <a:buAutoNum type="arabicPeriod"/>
            </a:pPr>
            <a:r>
              <a:rPr lang="nl-NL" b="1" i="0">
                <a:solidFill>
                  <a:srgbClr val="333333"/>
                </a:solidFill>
                <a:effectLst/>
                <a:latin typeface="Roboto" panose="02000000000000000000" pitchFamily="2" charset="0"/>
              </a:rPr>
              <a:t>Procedurele informatie. </a:t>
            </a:r>
            <a:r>
              <a:rPr lang="nl-NL" b="0" i="0">
                <a:solidFill>
                  <a:srgbClr val="333333"/>
                </a:solidFill>
                <a:effectLst/>
                <a:latin typeface="Roboto" panose="02000000000000000000" pitchFamily="2" charset="0"/>
              </a:rPr>
              <a:t>Deze vorm van informatie is vooral nuttig bij een specifieke leertaak, omdat het betrekking heeft op routinetaken. Het zijn vaste regels die bij een taak komen kijken. Als je water wilt koken, zul je altijd dezelfde stappen moeten uitvoeren. Procedurele informatie vind je vaak in de vorm van een stappenplan of protocol. Dit wordt ook wel </a:t>
            </a:r>
            <a:r>
              <a:rPr lang="nl-NL" b="0" i="1">
                <a:solidFill>
                  <a:srgbClr val="333333"/>
                </a:solidFill>
                <a:effectLst/>
                <a:latin typeface="Roboto" panose="02000000000000000000" pitchFamily="2" charset="0"/>
              </a:rPr>
              <a:t>just-in-time </a:t>
            </a:r>
            <a:r>
              <a:rPr lang="nl-NL" b="0" i="0">
                <a:solidFill>
                  <a:srgbClr val="333333"/>
                </a:solidFill>
                <a:effectLst/>
                <a:latin typeface="Roboto" panose="02000000000000000000" pitchFamily="2" charset="0"/>
              </a:rPr>
              <a:t>(JIT) informatie genoemd, omdat het vaak alleen op een specifiek moment wordt aangeboden en niet continu, zoals bij ondersteunende informatie.</a:t>
            </a:r>
          </a:p>
          <a:p>
            <a:pPr algn="l">
              <a:buFont typeface="+mj-lt"/>
              <a:buAutoNum type="arabicPeriod"/>
            </a:pPr>
            <a:r>
              <a:rPr lang="nl-NL" b="1" i="0">
                <a:solidFill>
                  <a:srgbClr val="333333"/>
                </a:solidFill>
                <a:effectLst/>
                <a:latin typeface="Roboto" panose="02000000000000000000" pitchFamily="2" charset="0"/>
              </a:rPr>
              <a:t>Deeltaakoefeningen </a:t>
            </a:r>
            <a:r>
              <a:rPr lang="nl-NL" b="0" i="0">
                <a:solidFill>
                  <a:srgbClr val="333333"/>
                </a:solidFill>
                <a:effectLst/>
                <a:latin typeface="Roboto" panose="02000000000000000000" pitchFamily="2" charset="0"/>
              </a:rPr>
              <a:t>zijn nuttig als een bepaald onderdeel van een leertaak sterk routinematig is. Een wetenschappelijk paper schrijven kan bijvoorbeeld als deeltaakoefening het opzoeken van wetenschappelijke literatuur bevatten. Dit is een essentieel onderdeel wat studenten goed moeten beheersen. Een deeltaakoefening geeft er extra nadruk op, door bijvoorbeeld verschillende opzoekopdrachten op te stellen.</a:t>
            </a:r>
          </a:p>
          <a:p>
            <a:endParaRPr lang="nl-NL"/>
          </a:p>
        </p:txBody>
      </p:sp>
      <p:sp>
        <p:nvSpPr>
          <p:cNvPr id="4" name="Tijdelijke aanduiding voor dianummer 3"/>
          <p:cNvSpPr>
            <a:spLocks noGrp="1"/>
          </p:cNvSpPr>
          <p:nvPr>
            <p:ph type="sldNum" sz="quarter" idx="5"/>
          </p:nvPr>
        </p:nvSpPr>
        <p:spPr/>
        <p:txBody>
          <a:bodyPr/>
          <a:lstStyle/>
          <a:p>
            <a:fld id="{553BB717-E051-48D8-86DF-C3DD7B76511E}" type="slidenum">
              <a:rPr lang="nl-NL" smtClean="0"/>
              <a:t>31</a:t>
            </a:fld>
            <a:endParaRPr lang="nl-NL"/>
          </a:p>
        </p:txBody>
      </p:sp>
    </p:spTree>
    <p:extLst>
      <p:ext uri="{BB962C8B-B14F-4D97-AF65-F5344CB8AC3E}">
        <p14:creationId xmlns:p14="http://schemas.microsoft.com/office/powerpoint/2010/main" val="3461009966"/>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eldia">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BE6073F8-072F-9647-8AC1-FC5084285713}"/>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E9610137-B50A-694F-8C7D-7203090A06E9}"/>
              </a:ext>
            </a:extLst>
          </p:cNvPr>
          <p:cNvSpPr>
            <a:spLocks noGrp="1"/>
          </p:cNvSpPr>
          <p:nvPr>
            <p:ph type="ctrTitle" hasCustomPrompt="1"/>
          </p:nvPr>
        </p:nvSpPr>
        <p:spPr>
          <a:xfrm>
            <a:off x="508000" y="1304528"/>
            <a:ext cx="9144000" cy="1394619"/>
          </a:xfrm>
        </p:spPr>
        <p:txBody>
          <a:bodyPr anchor="b"/>
          <a:lstStyle>
            <a:lvl1pPr algn="l">
              <a:defRPr sz="4800" b="1" i="0">
                <a:solidFill>
                  <a:schemeClr val="bg1"/>
                </a:solidFill>
                <a:latin typeface="Raleway" panose="020B0503030101060003" pitchFamily="34" charset="77"/>
              </a:defRPr>
            </a:lvl1pPr>
          </a:lstStyle>
          <a:p>
            <a:r>
              <a:rPr lang="en-GB"/>
              <a:t>DIT IS DE TITLE VAN DEZE</a:t>
            </a:r>
            <a:br>
              <a:rPr lang="en-GB"/>
            </a:br>
            <a:r>
              <a:rPr lang="en-GB"/>
              <a:t>VISTA PRESENTATIE</a:t>
            </a:r>
            <a:endParaRPr lang="en-NL"/>
          </a:p>
        </p:txBody>
      </p:sp>
      <p:sp>
        <p:nvSpPr>
          <p:cNvPr id="3" name="Subtitle 2">
            <a:extLst>
              <a:ext uri="{FF2B5EF4-FFF2-40B4-BE49-F238E27FC236}">
                <a16:creationId xmlns:a16="http://schemas.microsoft.com/office/drawing/2014/main" id="{FF2029F2-7E42-4A48-A99A-BBA6F762B057}"/>
              </a:ext>
            </a:extLst>
          </p:cNvPr>
          <p:cNvSpPr>
            <a:spLocks noGrp="1"/>
          </p:cNvSpPr>
          <p:nvPr>
            <p:ph type="subTitle" idx="1" hasCustomPrompt="1"/>
          </p:nvPr>
        </p:nvSpPr>
        <p:spPr>
          <a:xfrm>
            <a:off x="508000" y="2644442"/>
            <a:ext cx="9144000" cy="1655762"/>
          </a:xfrm>
        </p:spPr>
        <p:txBody>
          <a:bodyPr>
            <a:normAutofit/>
          </a:bodyPr>
          <a:lstStyle>
            <a:lvl1pPr marL="0" indent="0" algn="l">
              <a:buNone/>
              <a:defRPr sz="4800" b="0" i="0">
                <a:solidFill>
                  <a:schemeClr val="bg1"/>
                </a:solidFill>
                <a:latin typeface="Raleway" panose="020B0503030101060003" pitchFamily="34" charset="77"/>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MET ONDERTITEL</a:t>
            </a:r>
            <a:endParaRPr lang="en-NL"/>
          </a:p>
        </p:txBody>
      </p:sp>
      <p:sp>
        <p:nvSpPr>
          <p:cNvPr id="12" name="Text Placeholder 11">
            <a:extLst>
              <a:ext uri="{FF2B5EF4-FFF2-40B4-BE49-F238E27FC236}">
                <a16:creationId xmlns:a16="http://schemas.microsoft.com/office/drawing/2014/main" id="{5902C7AD-DFA1-5C79-536C-3455ABCCA339}"/>
              </a:ext>
            </a:extLst>
          </p:cNvPr>
          <p:cNvSpPr>
            <a:spLocks noGrp="1"/>
          </p:cNvSpPr>
          <p:nvPr>
            <p:ph type="body" sz="quarter" idx="10" hasCustomPrompt="1"/>
          </p:nvPr>
        </p:nvSpPr>
        <p:spPr>
          <a:xfrm>
            <a:off x="508000" y="5553472"/>
            <a:ext cx="2422525" cy="229913"/>
          </a:xfrm>
        </p:spPr>
        <p:txBody>
          <a:bodyPr>
            <a:noAutofit/>
          </a:bodyPr>
          <a:lstStyle>
            <a:lvl1pPr marL="0" indent="0">
              <a:buNone/>
              <a:defRPr sz="1200" b="0" i="0">
                <a:solidFill>
                  <a:schemeClr val="bg1"/>
                </a:solidFill>
                <a:latin typeface="Raleway" panose="020B0503030101060003" pitchFamily="34" charset="77"/>
              </a:defRPr>
            </a:lvl1pPr>
            <a:lvl3pPr marL="914400" indent="0">
              <a:buNone/>
              <a:defRPr/>
            </a:lvl3pPr>
          </a:lstStyle>
          <a:p>
            <a:pPr lvl="0"/>
            <a:r>
              <a:rPr lang="en-GB"/>
              <a:t>1 </a:t>
            </a:r>
            <a:r>
              <a:rPr lang="en-GB" err="1"/>
              <a:t>januari</a:t>
            </a:r>
            <a:r>
              <a:rPr lang="en-GB"/>
              <a:t> 2022</a:t>
            </a:r>
            <a:endParaRPr lang="en-NL"/>
          </a:p>
        </p:txBody>
      </p:sp>
      <p:sp>
        <p:nvSpPr>
          <p:cNvPr id="13" name="Text Placeholder 11">
            <a:extLst>
              <a:ext uri="{FF2B5EF4-FFF2-40B4-BE49-F238E27FC236}">
                <a16:creationId xmlns:a16="http://schemas.microsoft.com/office/drawing/2014/main" id="{53108CFE-0046-5EEB-71EE-C3570CB5823D}"/>
              </a:ext>
            </a:extLst>
          </p:cNvPr>
          <p:cNvSpPr>
            <a:spLocks noGrp="1"/>
          </p:cNvSpPr>
          <p:nvPr>
            <p:ph type="body" sz="quarter" idx="11" hasCustomPrompt="1"/>
          </p:nvPr>
        </p:nvSpPr>
        <p:spPr>
          <a:xfrm>
            <a:off x="508000" y="5783385"/>
            <a:ext cx="2422525" cy="229913"/>
          </a:xfrm>
        </p:spPr>
        <p:txBody>
          <a:bodyPr>
            <a:noAutofit/>
          </a:bodyPr>
          <a:lstStyle>
            <a:lvl1pPr marL="0" indent="0">
              <a:buNone/>
              <a:defRPr sz="1200" b="1" i="0">
                <a:solidFill>
                  <a:schemeClr val="bg1"/>
                </a:solidFill>
                <a:latin typeface="Raleway" panose="020B0503030101060003" pitchFamily="34" charset="77"/>
              </a:defRPr>
            </a:lvl1pPr>
            <a:lvl3pPr marL="914400" indent="0">
              <a:buNone/>
              <a:defRPr/>
            </a:lvl3pPr>
          </a:lstStyle>
          <a:p>
            <a:pPr lvl="0"/>
            <a:r>
              <a:rPr lang="en-GB"/>
              <a:t>Naam Auteur</a:t>
            </a:r>
            <a:endParaRPr lang="en-NL"/>
          </a:p>
        </p:txBody>
      </p:sp>
    </p:spTree>
    <p:extLst>
      <p:ext uri="{BB962C8B-B14F-4D97-AF65-F5344CB8AC3E}">
        <p14:creationId xmlns:p14="http://schemas.microsoft.com/office/powerpoint/2010/main" val="206915925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2_Custom Layout">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721ED5B2-77CC-09E4-FAB8-378AA84B72AA}"/>
              </a:ext>
            </a:extLst>
          </p:cNvPr>
          <p:cNvPicPr>
            <a:picLocks noChangeAspect="1"/>
          </p:cNvPicPr>
          <p:nvPr userDrawn="1"/>
        </p:nvPicPr>
        <p:blipFill>
          <a:blip r:embed="rId2"/>
          <a:stretch>
            <a:fillRect/>
          </a:stretch>
        </p:blipFill>
        <p:spPr>
          <a:xfrm>
            <a:off x="0" y="0"/>
            <a:ext cx="12192000" cy="6858000"/>
          </a:xfrm>
          <a:prstGeom prst="rect">
            <a:avLst/>
          </a:prstGeom>
        </p:spPr>
      </p:pic>
    </p:spTree>
    <p:extLst>
      <p:ext uri="{BB962C8B-B14F-4D97-AF65-F5344CB8AC3E}">
        <p14:creationId xmlns:p14="http://schemas.microsoft.com/office/powerpoint/2010/main" val="282894324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3_Custom Layout">
    <p:spTree>
      <p:nvGrpSpPr>
        <p:cNvPr id="1" name=""/>
        <p:cNvGrpSpPr/>
        <p:nvPr/>
      </p:nvGrpSpPr>
      <p:grpSpPr>
        <a:xfrm>
          <a:off x="0" y="0"/>
          <a:ext cx="0" cy="0"/>
          <a:chOff x="0" y="0"/>
          <a:chExt cx="0" cy="0"/>
        </a:xfrm>
      </p:grpSpPr>
      <p:pic>
        <p:nvPicPr>
          <p:cNvPr id="7" name="Picture 6" descr="A picture containing logo&#10;&#10;Description automatically generated">
            <a:extLst>
              <a:ext uri="{FF2B5EF4-FFF2-40B4-BE49-F238E27FC236}">
                <a16:creationId xmlns:a16="http://schemas.microsoft.com/office/drawing/2014/main" id="{6099EBBA-51AA-95D9-25FB-5AB69029FCA3}"/>
              </a:ext>
            </a:extLst>
          </p:cNvPr>
          <p:cNvPicPr>
            <a:picLocks noChangeAspect="1"/>
          </p:cNvPicPr>
          <p:nvPr userDrawn="1"/>
        </p:nvPicPr>
        <p:blipFill>
          <a:blip r:embed="rId2"/>
          <a:stretch>
            <a:fillRect/>
          </a:stretch>
        </p:blipFill>
        <p:spPr>
          <a:xfrm>
            <a:off x="0" y="0"/>
            <a:ext cx="12192000" cy="6858000"/>
          </a:xfrm>
          <a:prstGeom prst="rect">
            <a:avLst/>
          </a:prstGeom>
        </p:spPr>
      </p:pic>
    </p:spTree>
    <p:extLst>
      <p:ext uri="{BB962C8B-B14F-4D97-AF65-F5344CB8AC3E}">
        <p14:creationId xmlns:p14="http://schemas.microsoft.com/office/powerpoint/2010/main" val="79544653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Tussendia_5">
    <p:spTree>
      <p:nvGrpSpPr>
        <p:cNvPr id="1" name=""/>
        <p:cNvGrpSpPr/>
        <p:nvPr/>
      </p:nvGrpSpPr>
      <p:grpSpPr>
        <a:xfrm>
          <a:off x="0" y="0"/>
          <a:ext cx="0" cy="0"/>
          <a:chOff x="0" y="0"/>
          <a:chExt cx="0" cy="0"/>
        </a:xfrm>
      </p:grpSpPr>
      <p:pic>
        <p:nvPicPr>
          <p:cNvPr id="3" name="Afbeelding 2">
            <a:extLst>
              <a:ext uri="{FF2B5EF4-FFF2-40B4-BE49-F238E27FC236}">
                <a16:creationId xmlns:a16="http://schemas.microsoft.com/office/drawing/2014/main" id="{784112C5-EAD5-2B40-B1FF-B8FF531AD8ED}"/>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4" name="Date Placeholder 3"/>
          <p:cNvSpPr>
            <a:spLocks noGrp="1"/>
          </p:cNvSpPr>
          <p:nvPr>
            <p:ph type="dt" sz="half" idx="10"/>
          </p:nvPr>
        </p:nvSpPr>
        <p:spPr/>
        <p:txBody>
          <a:bodyPr/>
          <a:lstStyle/>
          <a:p>
            <a:fld id="{82F94908-227D-5041-9DEC-7F39FB204CA3}" type="datetimeFigureOut">
              <a:rPr lang="nl-NL" smtClean="0"/>
              <a:t>25-9-2024</a:t>
            </a:fld>
            <a:endParaRPr lang="nl-NL"/>
          </a:p>
        </p:txBody>
      </p:sp>
      <p:sp>
        <p:nvSpPr>
          <p:cNvPr id="5" name="Footer Placeholder 4"/>
          <p:cNvSpPr>
            <a:spLocks noGrp="1"/>
          </p:cNvSpPr>
          <p:nvPr>
            <p:ph type="ftr" sz="quarter" idx="11"/>
          </p:nvPr>
        </p:nvSpPr>
        <p:spPr/>
        <p:txBody>
          <a:bodyPr/>
          <a:lstStyle/>
          <a:p>
            <a:endParaRPr lang="nl-NL"/>
          </a:p>
        </p:txBody>
      </p:sp>
      <p:sp>
        <p:nvSpPr>
          <p:cNvPr id="6" name="Slide Number Placeholder 5"/>
          <p:cNvSpPr>
            <a:spLocks noGrp="1"/>
          </p:cNvSpPr>
          <p:nvPr>
            <p:ph type="sldNum" sz="quarter" idx="12"/>
          </p:nvPr>
        </p:nvSpPr>
        <p:spPr/>
        <p:txBody>
          <a:bodyPr/>
          <a:lstStyle/>
          <a:p>
            <a:fld id="{D96316EE-B718-F349-9D14-10D132E949D3}" type="slidenum">
              <a:rPr lang="nl-NL" smtClean="0"/>
              <a:t>‹nr.›</a:t>
            </a:fld>
            <a:endParaRPr lang="nl-NL"/>
          </a:p>
        </p:txBody>
      </p:sp>
      <p:sp>
        <p:nvSpPr>
          <p:cNvPr id="7" name="Title 1">
            <a:extLst>
              <a:ext uri="{FF2B5EF4-FFF2-40B4-BE49-F238E27FC236}">
                <a16:creationId xmlns:a16="http://schemas.microsoft.com/office/drawing/2014/main" id="{D5EBA86B-7159-F646-B630-EBAEEF163FF0}"/>
              </a:ext>
            </a:extLst>
          </p:cNvPr>
          <p:cNvSpPr>
            <a:spLocks noGrp="1"/>
          </p:cNvSpPr>
          <p:nvPr>
            <p:ph type="title"/>
          </p:nvPr>
        </p:nvSpPr>
        <p:spPr>
          <a:xfrm>
            <a:off x="575444" y="396657"/>
            <a:ext cx="10515600" cy="1325562"/>
          </a:xfrm>
        </p:spPr>
        <p:txBody>
          <a:bodyPr/>
          <a:lstStyle>
            <a:lvl1pPr>
              <a:defRPr b="1" i="0" cap="all" baseline="0">
                <a:solidFill>
                  <a:srgbClr val="00555C"/>
                </a:solidFill>
                <a:latin typeface="Raleway" panose="020B0503030101060003" pitchFamily="34" charset="77"/>
              </a:defRPr>
            </a:lvl1pPr>
          </a:lstStyle>
          <a:p>
            <a:r>
              <a:rPr lang="nl-NL"/>
              <a:t>Klik om stijl te bewerken</a:t>
            </a:r>
            <a:endParaRPr lang="en-US"/>
          </a:p>
        </p:txBody>
      </p:sp>
      <p:sp>
        <p:nvSpPr>
          <p:cNvPr id="8" name="Content Placeholder 2">
            <a:extLst>
              <a:ext uri="{FF2B5EF4-FFF2-40B4-BE49-F238E27FC236}">
                <a16:creationId xmlns:a16="http://schemas.microsoft.com/office/drawing/2014/main" id="{CFA05B0B-5BBC-FF44-B5E6-D5974432362D}"/>
              </a:ext>
            </a:extLst>
          </p:cNvPr>
          <p:cNvSpPr>
            <a:spLocks noGrp="1"/>
          </p:cNvSpPr>
          <p:nvPr>
            <p:ph idx="1"/>
          </p:nvPr>
        </p:nvSpPr>
        <p:spPr>
          <a:xfrm>
            <a:off x="575444" y="1724611"/>
            <a:ext cx="10515600" cy="3093091"/>
          </a:xfrm>
        </p:spPr>
        <p:txBody>
          <a:bodyPr/>
          <a:lstStyle>
            <a:lvl1pPr>
              <a:defRPr sz="2400" baseline="0">
                <a:solidFill>
                  <a:srgbClr val="000000"/>
                </a:solidFill>
                <a:latin typeface="Raleway" panose="020B0503030101060003" pitchFamily="34" charset="77"/>
              </a:defRPr>
            </a:lvl1pPr>
          </a:lstStyle>
          <a:p>
            <a:pPr lvl="0"/>
            <a:r>
              <a:rPr lang="nl-NL"/>
              <a:t>Klikken om de tekststijl van het model te bewerken</a:t>
            </a:r>
          </a:p>
        </p:txBody>
      </p:sp>
      <p:pic>
        <p:nvPicPr>
          <p:cNvPr id="12" name="Afbeelding 11" descr="Afbeelding met tekst, illustratie&#10;&#10;Automatisch gegenereerde beschrijving">
            <a:extLst>
              <a:ext uri="{FF2B5EF4-FFF2-40B4-BE49-F238E27FC236}">
                <a16:creationId xmlns:a16="http://schemas.microsoft.com/office/drawing/2014/main" id="{2F5DF8A9-0293-7C4E-A3E6-92B6B200A501}"/>
              </a:ext>
            </a:extLst>
          </p:cNvPr>
          <p:cNvPicPr>
            <a:picLocks noChangeAspect="1"/>
          </p:cNvPicPr>
          <p:nvPr userDrawn="1"/>
        </p:nvPicPr>
        <p:blipFill>
          <a:blip r:embed="rId3"/>
          <a:stretch>
            <a:fillRect/>
          </a:stretch>
        </p:blipFill>
        <p:spPr>
          <a:xfrm>
            <a:off x="11283344" y="6011920"/>
            <a:ext cx="546052" cy="562303"/>
          </a:xfrm>
          <a:prstGeom prst="rect">
            <a:avLst/>
          </a:prstGeom>
        </p:spPr>
      </p:pic>
    </p:spTree>
    <p:extLst>
      <p:ext uri="{BB962C8B-B14F-4D97-AF65-F5344CB8AC3E}">
        <p14:creationId xmlns:p14="http://schemas.microsoft.com/office/powerpoint/2010/main" val="120497745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A957D16F-B9EB-5C7B-138E-5381E3444DEF}"/>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E9610137-B50A-694F-8C7D-7203090A06E9}"/>
              </a:ext>
            </a:extLst>
          </p:cNvPr>
          <p:cNvSpPr>
            <a:spLocks noGrp="1"/>
          </p:cNvSpPr>
          <p:nvPr>
            <p:ph type="ctrTitle" hasCustomPrompt="1"/>
          </p:nvPr>
        </p:nvSpPr>
        <p:spPr>
          <a:xfrm>
            <a:off x="508000" y="1304528"/>
            <a:ext cx="9144000" cy="1394619"/>
          </a:xfrm>
        </p:spPr>
        <p:txBody>
          <a:bodyPr anchor="b"/>
          <a:lstStyle>
            <a:lvl1pPr algn="l">
              <a:defRPr sz="4800">
                <a:solidFill>
                  <a:srgbClr val="00575C"/>
                </a:solidFill>
              </a:defRPr>
            </a:lvl1pPr>
          </a:lstStyle>
          <a:p>
            <a:r>
              <a:rPr lang="en-GB"/>
              <a:t>DIT IS DE TITLE VAN DEZE</a:t>
            </a:r>
            <a:br>
              <a:rPr lang="en-GB"/>
            </a:br>
            <a:r>
              <a:rPr lang="en-GB"/>
              <a:t>VISTA PRESENTATIE</a:t>
            </a:r>
            <a:endParaRPr lang="en-NL"/>
          </a:p>
        </p:txBody>
      </p:sp>
      <p:sp>
        <p:nvSpPr>
          <p:cNvPr id="3" name="Subtitle 2">
            <a:extLst>
              <a:ext uri="{FF2B5EF4-FFF2-40B4-BE49-F238E27FC236}">
                <a16:creationId xmlns:a16="http://schemas.microsoft.com/office/drawing/2014/main" id="{FF2029F2-7E42-4A48-A99A-BBA6F762B057}"/>
              </a:ext>
            </a:extLst>
          </p:cNvPr>
          <p:cNvSpPr>
            <a:spLocks noGrp="1"/>
          </p:cNvSpPr>
          <p:nvPr>
            <p:ph type="subTitle" idx="1" hasCustomPrompt="1"/>
          </p:nvPr>
        </p:nvSpPr>
        <p:spPr>
          <a:xfrm>
            <a:off x="508000" y="2644442"/>
            <a:ext cx="9144000" cy="1655762"/>
          </a:xfrm>
        </p:spPr>
        <p:txBody>
          <a:bodyPr>
            <a:normAutofit/>
          </a:bodyPr>
          <a:lstStyle>
            <a:lvl1pPr marL="0" indent="0" algn="l">
              <a:buNone/>
              <a:defRPr sz="4800" b="0" i="0">
                <a:solidFill>
                  <a:srgbClr val="00575C"/>
                </a:solidFill>
                <a:latin typeface="Raleway" panose="020B0503030101060003" pitchFamily="34" charset="77"/>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MET ONDERTITEL</a:t>
            </a:r>
            <a:endParaRPr lang="en-NL"/>
          </a:p>
        </p:txBody>
      </p:sp>
      <p:sp>
        <p:nvSpPr>
          <p:cNvPr id="12" name="Text Placeholder 11">
            <a:extLst>
              <a:ext uri="{FF2B5EF4-FFF2-40B4-BE49-F238E27FC236}">
                <a16:creationId xmlns:a16="http://schemas.microsoft.com/office/drawing/2014/main" id="{5902C7AD-DFA1-5C79-536C-3455ABCCA339}"/>
              </a:ext>
            </a:extLst>
          </p:cNvPr>
          <p:cNvSpPr>
            <a:spLocks noGrp="1"/>
          </p:cNvSpPr>
          <p:nvPr>
            <p:ph type="body" sz="quarter" idx="10" hasCustomPrompt="1"/>
          </p:nvPr>
        </p:nvSpPr>
        <p:spPr>
          <a:xfrm>
            <a:off x="508000" y="5553472"/>
            <a:ext cx="2422525" cy="229913"/>
          </a:xfrm>
        </p:spPr>
        <p:txBody>
          <a:bodyPr>
            <a:noAutofit/>
          </a:bodyPr>
          <a:lstStyle>
            <a:lvl1pPr marL="0" indent="0">
              <a:buNone/>
              <a:defRPr sz="1200" b="0" i="0">
                <a:solidFill>
                  <a:srgbClr val="F26C51"/>
                </a:solidFill>
                <a:latin typeface="Raleway" panose="020B0503030101060003" pitchFamily="34" charset="77"/>
              </a:defRPr>
            </a:lvl1pPr>
            <a:lvl3pPr marL="914400" indent="0">
              <a:buNone/>
              <a:defRPr/>
            </a:lvl3pPr>
          </a:lstStyle>
          <a:p>
            <a:pPr lvl="0"/>
            <a:r>
              <a:rPr lang="en-GB"/>
              <a:t>1 </a:t>
            </a:r>
            <a:r>
              <a:rPr lang="en-GB" err="1"/>
              <a:t>januari</a:t>
            </a:r>
            <a:r>
              <a:rPr lang="en-GB"/>
              <a:t> 2022</a:t>
            </a:r>
            <a:endParaRPr lang="en-NL"/>
          </a:p>
        </p:txBody>
      </p:sp>
      <p:sp>
        <p:nvSpPr>
          <p:cNvPr id="13" name="Text Placeholder 11">
            <a:extLst>
              <a:ext uri="{FF2B5EF4-FFF2-40B4-BE49-F238E27FC236}">
                <a16:creationId xmlns:a16="http://schemas.microsoft.com/office/drawing/2014/main" id="{53108CFE-0046-5EEB-71EE-C3570CB5823D}"/>
              </a:ext>
            </a:extLst>
          </p:cNvPr>
          <p:cNvSpPr>
            <a:spLocks noGrp="1"/>
          </p:cNvSpPr>
          <p:nvPr>
            <p:ph type="body" sz="quarter" idx="11" hasCustomPrompt="1"/>
          </p:nvPr>
        </p:nvSpPr>
        <p:spPr>
          <a:xfrm>
            <a:off x="508000" y="5783385"/>
            <a:ext cx="2422525" cy="229913"/>
          </a:xfrm>
        </p:spPr>
        <p:txBody>
          <a:bodyPr>
            <a:noAutofit/>
          </a:bodyPr>
          <a:lstStyle>
            <a:lvl1pPr marL="0" indent="0">
              <a:buNone/>
              <a:defRPr sz="1200" b="1" i="0">
                <a:solidFill>
                  <a:srgbClr val="00575C"/>
                </a:solidFill>
                <a:latin typeface="Raleway" panose="020B0503030101060003" pitchFamily="34" charset="77"/>
              </a:defRPr>
            </a:lvl1pPr>
            <a:lvl3pPr marL="914400" indent="0">
              <a:buNone/>
              <a:defRPr/>
            </a:lvl3pPr>
          </a:lstStyle>
          <a:p>
            <a:pPr lvl="0"/>
            <a:r>
              <a:rPr lang="en-GB"/>
              <a:t>Naam Auteur</a:t>
            </a:r>
            <a:endParaRPr lang="en-NL"/>
          </a:p>
        </p:txBody>
      </p:sp>
    </p:spTree>
    <p:extLst>
      <p:ext uri="{BB962C8B-B14F-4D97-AF65-F5344CB8AC3E}">
        <p14:creationId xmlns:p14="http://schemas.microsoft.com/office/powerpoint/2010/main" val="420129551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el en object">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B95D862F-EACC-6CB4-E229-DA5018884AB0}"/>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7" name="Title 1">
            <a:extLst>
              <a:ext uri="{FF2B5EF4-FFF2-40B4-BE49-F238E27FC236}">
                <a16:creationId xmlns:a16="http://schemas.microsoft.com/office/drawing/2014/main" id="{07B4A19D-68FC-8407-210F-18715CA8FED5}"/>
              </a:ext>
            </a:extLst>
          </p:cNvPr>
          <p:cNvSpPr>
            <a:spLocks noGrp="1"/>
          </p:cNvSpPr>
          <p:nvPr>
            <p:ph type="ctrTitle" hasCustomPrompt="1"/>
          </p:nvPr>
        </p:nvSpPr>
        <p:spPr>
          <a:xfrm>
            <a:off x="508000" y="681037"/>
            <a:ext cx="9144000" cy="964132"/>
          </a:xfrm>
        </p:spPr>
        <p:txBody>
          <a:bodyPr anchor="b"/>
          <a:lstStyle>
            <a:lvl1pPr algn="l">
              <a:defRPr sz="3200">
                <a:solidFill>
                  <a:srgbClr val="00575C"/>
                </a:solidFill>
              </a:defRPr>
            </a:lvl1pPr>
          </a:lstStyle>
          <a:p>
            <a:r>
              <a:rPr lang="en-GB"/>
              <a:t>DIT IS DE TITLE VAN DEZE</a:t>
            </a:r>
            <a:br>
              <a:rPr lang="en-GB"/>
            </a:br>
            <a:r>
              <a:rPr lang="en-GB"/>
              <a:t>SLIDE</a:t>
            </a:r>
            <a:endParaRPr lang="en-NL"/>
          </a:p>
        </p:txBody>
      </p:sp>
      <p:sp>
        <p:nvSpPr>
          <p:cNvPr id="8" name="Subtitle 2">
            <a:extLst>
              <a:ext uri="{FF2B5EF4-FFF2-40B4-BE49-F238E27FC236}">
                <a16:creationId xmlns:a16="http://schemas.microsoft.com/office/drawing/2014/main" id="{80A9B8DA-6FE8-1DD7-222F-795A77B3E5AE}"/>
              </a:ext>
            </a:extLst>
          </p:cNvPr>
          <p:cNvSpPr>
            <a:spLocks noGrp="1"/>
          </p:cNvSpPr>
          <p:nvPr>
            <p:ph type="subTitle" idx="13" hasCustomPrompt="1"/>
          </p:nvPr>
        </p:nvSpPr>
        <p:spPr>
          <a:xfrm>
            <a:off x="508000" y="1590464"/>
            <a:ext cx="9144000" cy="489527"/>
          </a:xfrm>
        </p:spPr>
        <p:txBody>
          <a:bodyPr>
            <a:normAutofit/>
          </a:bodyPr>
          <a:lstStyle>
            <a:lvl1pPr marL="0" indent="0" algn="l">
              <a:buNone/>
              <a:defRPr sz="3200" b="0" i="0">
                <a:solidFill>
                  <a:srgbClr val="00575C"/>
                </a:solidFill>
                <a:latin typeface="Raleway" panose="020B0503030101060003" pitchFamily="34" charset="77"/>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MET ONDERTITEL</a:t>
            </a:r>
            <a:endParaRPr lang="en-NL"/>
          </a:p>
        </p:txBody>
      </p:sp>
      <p:sp>
        <p:nvSpPr>
          <p:cNvPr id="11" name="Text Placeholder 10">
            <a:extLst>
              <a:ext uri="{FF2B5EF4-FFF2-40B4-BE49-F238E27FC236}">
                <a16:creationId xmlns:a16="http://schemas.microsoft.com/office/drawing/2014/main" id="{0B1322C8-37F7-E11E-FD00-F05B48DD30A3}"/>
              </a:ext>
            </a:extLst>
          </p:cNvPr>
          <p:cNvSpPr>
            <a:spLocks noGrp="1"/>
          </p:cNvSpPr>
          <p:nvPr>
            <p:ph type="body" sz="quarter" idx="14" hasCustomPrompt="1"/>
          </p:nvPr>
        </p:nvSpPr>
        <p:spPr>
          <a:xfrm>
            <a:off x="508000" y="2470150"/>
            <a:ext cx="5955323" cy="1335942"/>
          </a:xfrm>
        </p:spPr>
        <p:txBody>
          <a:bodyPr>
            <a:normAutofit/>
          </a:bodyPr>
          <a:lstStyle>
            <a:lvl1pPr marL="0" indent="0">
              <a:buNone/>
              <a:defRPr sz="1800">
                <a:solidFill>
                  <a:srgbClr val="00575C"/>
                </a:solidFill>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nl-NL" b="1" noProof="0">
                <a:solidFill>
                  <a:srgbClr val="00575C"/>
                </a:solidFill>
                <a:latin typeface="Raleway" panose="020B0003030101060003" pitchFamily="34" charset="0"/>
              </a:rPr>
              <a:t>Typ hier uw tekst. </a:t>
            </a:r>
          </a:p>
        </p:txBody>
      </p:sp>
      <p:sp>
        <p:nvSpPr>
          <p:cNvPr id="14" name="Text Placeholder 13">
            <a:extLst>
              <a:ext uri="{FF2B5EF4-FFF2-40B4-BE49-F238E27FC236}">
                <a16:creationId xmlns:a16="http://schemas.microsoft.com/office/drawing/2014/main" id="{58851924-C40C-4BDA-4C7B-1766108C6DFB}"/>
              </a:ext>
            </a:extLst>
          </p:cNvPr>
          <p:cNvSpPr>
            <a:spLocks noGrp="1"/>
          </p:cNvSpPr>
          <p:nvPr>
            <p:ph type="body" sz="quarter" idx="15" hasCustomPrompt="1"/>
          </p:nvPr>
        </p:nvSpPr>
        <p:spPr>
          <a:xfrm>
            <a:off x="508000" y="3986213"/>
            <a:ext cx="5954713" cy="2382837"/>
          </a:xfrm>
        </p:spPr>
        <p:txBody>
          <a:bodyPr>
            <a:normAutofit/>
          </a:bodyPr>
          <a:lstStyle>
            <a:lvl1pPr marL="0" indent="0">
              <a:buNone/>
              <a:defRPr sz="1400" b="0" i="0">
                <a:latin typeface="Raleway" panose="020B0503030101060003" pitchFamily="34" charset="77"/>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nl-NL" sz="1400" noProof="0">
                <a:latin typeface="Raleway" panose="020B0003030101060003" pitchFamily="34" charset="0"/>
              </a:rPr>
              <a:t>Typ hier uw tekst. </a:t>
            </a:r>
          </a:p>
        </p:txBody>
      </p:sp>
      <p:sp>
        <p:nvSpPr>
          <p:cNvPr id="16" name="Picture Placeholder 15">
            <a:extLst>
              <a:ext uri="{FF2B5EF4-FFF2-40B4-BE49-F238E27FC236}">
                <a16:creationId xmlns:a16="http://schemas.microsoft.com/office/drawing/2014/main" id="{A8821CB0-F82C-7461-4F30-9A3070051D59}"/>
              </a:ext>
            </a:extLst>
          </p:cNvPr>
          <p:cNvSpPr>
            <a:spLocks noGrp="1"/>
          </p:cNvSpPr>
          <p:nvPr>
            <p:ph type="pic" sz="quarter" idx="16" hasCustomPrompt="1"/>
          </p:nvPr>
        </p:nvSpPr>
        <p:spPr>
          <a:xfrm>
            <a:off x="7050088" y="2470150"/>
            <a:ext cx="3125787" cy="3125788"/>
          </a:xfrm>
        </p:spPr>
        <p:txBody>
          <a:bodyPr/>
          <a:lstStyle>
            <a:lvl1pPr marL="0" indent="0">
              <a:buNone/>
              <a:defRPr/>
            </a:lvl1pPr>
          </a:lstStyle>
          <a:p>
            <a:r>
              <a:rPr lang="en-NL"/>
              <a:t>Afbeelding</a:t>
            </a:r>
          </a:p>
        </p:txBody>
      </p:sp>
    </p:spTree>
    <p:extLst>
      <p:ext uri="{BB962C8B-B14F-4D97-AF65-F5344CB8AC3E}">
        <p14:creationId xmlns:p14="http://schemas.microsoft.com/office/powerpoint/2010/main" val="282949580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5_Title and Content">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10189C61-877D-016C-BD85-0B6A8020E368}"/>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7" name="Title 1">
            <a:extLst>
              <a:ext uri="{FF2B5EF4-FFF2-40B4-BE49-F238E27FC236}">
                <a16:creationId xmlns:a16="http://schemas.microsoft.com/office/drawing/2014/main" id="{07B4A19D-68FC-8407-210F-18715CA8FED5}"/>
              </a:ext>
            </a:extLst>
          </p:cNvPr>
          <p:cNvSpPr>
            <a:spLocks noGrp="1"/>
          </p:cNvSpPr>
          <p:nvPr>
            <p:ph type="ctrTitle" hasCustomPrompt="1"/>
          </p:nvPr>
        </p:nvSpPr>
        <p:spPr>
          <a:xfrm>
            <a:off x="508000" y="681037"/>
            <a:ext cx="5658338" cy="964132"/>
          </a:xfrm>
        </p:spPr>
        <p:txBody>
          <a:bodyPr anchor="b"/>
          <a:lstStyle>
            <a:lvl1pPr algn="l">
              <a:defRPr sz="3200">
                <a:solidFill>
                  <a:srgbClr val="FFF46D"/>
                </a:solidFill>
              </a:defRPr>
            </a:lvl1pPr>
          </a:lstStyle>
          <a:p>
            <a:r>
              <a:rPr lang="en-GB"/>
              <a:t>DIT IS DE TITLE VAN DEZE</a:t>
            </a:r>
            <a:br>
              <a:rPr lang="en-GB"/>
            </a:br>
            <a:r>
              <a:rPr lang="en-GB"/>
              <a:t>SLIDE</a:t>
            </a:r>
            <a:endParaRPr lang="en-NL"/>
          </a:p>
        </p:txBody>
      </p:sp>
      <p:sp>
        <p:nvSpPr>
          <p:cNvPr id="8" name="Subtitle 2">
            <a:extLst>
              <a:ext uri="{FF2B5EF4-FFF2-40B4-BE49-F238E27FC236}">
                <a16:creationId xmlns:a16="http://schemas.microsoft.com/office/drawing/2014/main" id="{80A9B8DA-6FE8-1DD7-222F-795A77B3E5AE}"/>
              </a:ext>
            </a:extLst>
          </p:cNvPr>
          <p:cNvSpPr>
            <a:spLocks noGrp="1"/>
          </p:cNvSpPr>
          <p:nvPr>
            <p:ph type="subTitle" idx="13" hasCustomPrompt="1"/>
          </p:nvPr>
        </p:nvSpPr>
        <p:spPr>
          <a:xfrm>
            <a:off x="508000" y="1590464"/>
            <a:ext cx="5658338" cy="489527"/>
          </a:xfrm>
        </p:spPr>
        <p:txBody>
          <a:bodyPr>
            <a:normAutofit/>
          </a:bodyPr>
          <a:lstStyle>
            <a:lvl1pPr marL="0" indent="0" algn="l">
              <a:buNone/>
              <a:defRPr sz="3200" b="0" i="0">
                <a:solidFill>
                  <a:srgbClr val="FFF46D"/>
                </a:solidFill>
                <a:latin typeface="Raleway" panose="020B0503030101060003" pitchFamily="34" charset="77"/>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MET ONDERTITEL</a:t>
            </a:r>
            <a:endParaRPr lang="en-NL"/>
          </a:p>
        </p:txBody>
      </p:sp>
      <p:sp>
        <p:nvSpPr>
          <p:cNvPr id="16" name="Picture Placeholder 15">
            <a:extLst>
              <a:ext uri="{FF2B5EF4-FFF2-40B4-BE49-F238E27FC236}">
                <a16:creationId xmlns:a16="http://schemas.microsoft.com/office/drawing/2014/main" id="{A8821CB0-F82C-7461-4F30-9A3070051D59}"/>
              </a:ext>
            </a:extLst>
          </p:cNvPr>
          <p:cNvSpPr>
            <a:spLocks noGrp="1"/>
          </p:cNvSpPr>
          <p:nvPr>
            <p:ph type="pic" sz="quarter" idx="16" hasCustomPrompt="1"/>
          </p:nvPr>
        </p:nvSpPr>
        <p:spPr>
          <a:xfrm>
            <a:off x="7057293" y="681036"/>
            <a:ext cx="4626708" cy="4626709"/>
          </a:xfrm>
        </p:spPr>
        <p:txBody>
          <a:bodyPr/>
          <a:lstStyle>
            <a:lvl1pPr marL="0" indent="0">
              <a:buNone/>
              <a:defRPr/>
            </a:lvl1pPr>
          </a:lstStyle>
          <a:p>
            <a:r>
              <a:rPr lang="en-NL"/>
              <a:t>Afbeelding</a:t>
            </a:r>
          </a:p>
        </p:txBody>
      </p:sp>
      <p:sp>
        <p:nvSpPr>
          <p:cNvPr id="4" name="Text Placeholder 3">
            <a:extLst>
              <a:ext uri="{FF2B5EF4-FFF2-40B4-BE49-F238E27FC236}">
                <a16:creationId xmlns:a16="http://schemas.microsoft.com/office/drawing/2014/main" id="{78784D8E-3CBE-16B6-976B-9BEAEBF199CF}"/>
              </a:ext>
            </a:extLst>
          </p:cNvPr>
          <p:cNvSpPr>
            <a:spLocks noGrp="1"/>
          </p:cNvSpPr>
          <p:nvPr>
            <p:ph type="body" sz="quarter" idx="17" hasCustomPrompt="1"/>
          </p:nvPr>
        </p:nvSpPr>
        <p:spPr>
          <a:xfrm>
            <a:off x="508000" y="2305050"/>
            <a:ext cx="4525963" cy="1579563"/>
          </a:xfrm>
        </p:spPr>
        <p:txBody>
          <a:bodyPr>
            <a:noAutofit/>
          </a:bodyPr>
          <a:lstStyle>
            <a:lvl1pPr marL="0" indent="0">
              <a:buNone/>
              <a:defRPr sz="1800"/>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nl-NL" b="1" noProof="0">
                <a:solidFill>
                  <a:schemeClr val="bg1"/>
                </a:solidFill>
                <a:latin typeface="Raleway" panose="020B0003030101060003" pitchFamily="34" charset="0"/>
              </a:rPr>
              <a:t>Typ hier uw tekst</a:t>
            </a:r>
            <a:endParaRPr lang="nl-NL" b="1" noProof="0">
              <a:solidFill>
                <a:srgbClr val="00575C"/>
              </a:solidFill>
              <a:latin typeface="Raleway" panose="020B0003030101060003" pitchFamily="34" charset="0"/>
            </a:endParaRPr>
          </a:p>
          <a:p>
            <a:pPr lvl="0"/>
            <a:endParaRPr lang="nl-NL" noProof="0"/>
          </a:p>
        </p:txBody>
      </p:sp>
    </p:spTree>
    <p:extLst>
      <p:ext uri="{BB962C8B-B14F-4D97-AF65-F5344CB8AC3E}">
        <p14:creationId xmlns:p14="http://schemas.microsoft.com/office/powerpoint/2010/main" val="204876143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6_Title and Content">
    <p:spTree>
      <p:nvGrpSpPr>
        <p:cNvPr id="1" name=""/>
        <p:cNvGrpSpPr/>
        <p:nvPr/>
      </p:nvGrpSpPr>
      <p:grpSpPr>
        <a:xfrm>
          <a:off x="0" y="0"/>
          <a:ext cx="0" cy="0"/>
          <a:chOff x="0" y="0"/>
          <a:chExt cx="0" cy="0"/>
        </a:xfrm>
      </p:grpSpPr>
      <p:pic>
        <p:nvPicPr>
          <p:cNvPr id="10" name="Picture 9" descr="Shape&#10;&#10;Description automatically generated with low confidence">
            <a:extLst>
              <a:ext uri="{FF2B5EF4-FFF2-40B4-BE49-F238E27FC236}">
                <a16:creationId xmlns:a16="http://schemas.microsoft.com/office/drawing/2014/main" id="{20283F96-90BF-C8AC-934C-713AF7FCAC86}"/>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7" name="Title 1">
            <a:extLst>
              <a:ext uri="{FF2B5EF4-FFF2-40B4-BE49-F238E27FC236}">
                <a16:creationId xmlns:a16="http://schemas.microsoft.com/office/drawing/2014/main" id="{07B4A19D-68FC-8407-210F-18715CA8FED5}"/>
              </a:ext>
            </a:extLst>
          </p:cNvPr>
          <p:cNvSpPr>
            <a:spLocks noGrp="1"/>
          </p:cNvSpPr>
          <p:nvPr>
            <p:ph type="ctrTitle" hasCustomPrompt="1"/>
          </p:nvPr>
        </p:nvSpPr>
        <p:spPr>
          <a:xfrm>
            <a:off x="508000" y="681037"/>
            <a:ext cx="5658338" cy="964132"/>
          </a:xfrm>
        </p:spPr>
        <p:txBody>
          <a:bodyPr anchor="b"/>
          <a:lstStyle>
            <a:lvl1pPr algn="l">
              <a:defRPr sz="3200">
                <a:solidFill>
                  <a:srgbClr val="00575C"/>
                </a:solidFill>
              </a:defRPr>
            </a:lvl1pPr>
          </a:lstStyle>
          <a:p>
            <a:r>
              <a:rPr lang="en-GB"/>
              <a:t>DIT IS DE TITLE VAN DEZE</a:t>
            </a:r>
            <a:br>
              <a:rPr lang="en-GB"/>
            </a:br>
            <a:r>
              <a:rPr lang="en-GB"/>
              <a:t>SLIDE</a:t>
            </a:r>
            <a:endParaRPr lang="en-NL"/>
          </a:p>
        </p:txBody>
      </p:sp>
      <p:sp>
        <p:nvSpPr>
          <p:cNvPr id="8" name="Subtitle 2">
            <a:extLst>
              <a:ext uri="{FF2B5EF4-FFF2-40B4-BE49-F238E27FC236}">
                <a16:creationId xmlns:a16="http://schemas.microsoft.com/office/drawing/2014/main" id="{80A9B8DA-6FE8-1DD7-222F-795A77B3E5AE}"/>
              </a:ext>
            </a:extLst>
          </p:cNvPr>
          <p:cNvSpPr>
            <a:spLocks noGrp="1"/>
          </p:cNvSpPr>
          <p:nvPr>
            <p:ph type="subTitle" idx="13" hasCustomPrompt="1"/>
          </p:nvPr>
        </p:nvSpPr>
        <p:spPr>
          <a:xfrm>
            <a:off x="508000" y="1590464"/>
            <a:ext cx="5658338" cy="489527"/>
          </a:xfrm>
        </p:spPr>
        <p:txBody>
          <a:bodyPr>
            <a:normAutofit/>
          </a:bodyPr>
          <a:lstStyle>
            <a:lvl1pPr marL="0" indent="0" algn="l">
              <a:buNone/>
              <a:defRPr sz="3200" b="0" i="0">
                <a:solidFill>
                  <a:srgbClr val="F26C51"/>
                </a:solidFill>
                <a:latin typeface="Raleway" panose="020B0503030101060003" pitchFamily="34" charset="77"/>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MET ONDERTITEL</a:t>
            </a:r>
            <a:endParaRPr lang="en-NL"/>
          </a:p>
        </p:txBody>
      </p:sp>
      <p:sp>
        <p:nvSpPr>
          <p:cNvPr id="16" name="Picture Placeholder 15">
            <a:extLst>
              <a:ext uri="{FF2B5EF4-FFF2-40B4-BE49-F238E27FC236}">
                <a16:creationId xmlns:a16="http://schemas.microsoft.com/office/drawing/2014/main" id="{A8821CB0-F82C-7461-4F30-9A3070051D59}"/>
              </a:ext>
            </a:extLst>
          </p:cNvPr>
          <p:cNvSpPr>
            <a:spLocks noGrp="1"/>
          </p:cNvSpPr>
          <p:nvPr>
            <p:ph type="pic" sz="quarter" idx="16" hasCustomPrompt="1"/>
          </p:nvPr>
        </p:nvSpPr>
        <p:spPr>
          <a:xfrm>
            <a:off x="7057293" y="681036"/>
            <a:ext cx="4626708" cy="4626709"/>
          </a:xfrm>
        </p:spPr>
        <p:txBody>
          <a:bodyPr/>
          <a:lstStyle>
            <a:lvl1pPr marL="0" indent="0">
              <a:buNone/>
              <a:defRPr/>
            </a:lvl1pPr>
          </a:lstStyle>
          <a:p>
            <a:r>
              <a:rPr lang="en-NL"/>
              <a:t>Afbeelding</a:t>
            </a:r>
          </a:p>
        </p:txBody>
      </p:sp>
      <p:sp>
        <p:nvSpPr>
          <p:cNvPr id="12" name="Text Placeholder 11">
            <a:extLst>
              <a:ext uri="{FF2B5EF4-FFF2-40B4-BE49-F238E27FC236}">
                <a16:creationId xmlns:a16="http://schemas.microsoft.com/office/drawing/2014/main" id="{AF0EE3B1-D044-F657-0ECF-E8901149A12C}"/>
              </a:ext>
            </a:extLst>
          </p:cNvPr>
          <p:cNvSpPr>
            <a:spLocks noGrp="1"/>
          </p:cNvSpPr>
          <p:nvPr>
            <p:ph type="body" sz="quarter" idx="17" hasCustomPrompt="1"/>
          </p:nvPr>
        </p:nvSpPr>
        <p:spPr>
          <a:xfrm>
            <a:off x="508001" y="2320925"/>
            <a:ext cx="4501662" cy="1836738"/>
          </a:xfrm>
        </p:spPr>
        <p:txBody>
          <a:bodyPr>
            <a:noAutofit/>
          </a:bodyPr>
          <a:lstStyle>
            <a:lvl1pPr marL="0" indent="0">
              <a:buNone/>
              <a:defRPr sz="1800"/>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nl-NL" b="1" noProof="0">
                <a:solidFill>
                  <a:srgbClr val="00575C"/>
                </a:solidFill>
                <a:latin typeface="Raleway" panose="020B0003030101060003" pitchFamily="34" charset="0"/>
              </a:rPr>
              <a:t>Typ hier uw tekst</a:t>
            </a:r>
          </a:p>
          <a:p>
            <a:pPr lvl="0"/>
            <a:endParaRPr lang="nl-NL" noProof="0"/>
          </a:p>
        </p:txBody>
      </p:sp>
    </p:spTree>
    <p:extLst>
      <p:ext uri="{BB962C8B-B14F-4D97-AF65-F5344CB8AC3E}">
        <p14:creationId xmlns:p14="http://schemas.microsoft.com/office/powerpoint/2010/main" val="102503818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7_Title and Content">
    <p:spTree>
      <p:nvGrpSpPr>
        <p:cNvPr id="1" name=""/>
        <p:cNvGrpSpPr/>
        <p:nvPr/>
      </p:nvGrpSpPr>
      <p:grpSpPr>
        <a:xfrm>
          <a:off x="0" y="0"/>
          <a:ext cx="0" cy="0"/>
          <a:chOff x="0" y="0"/>
          <a:chExt cx="0" cy="0"/>
        </a:xfrm>
      </p:grpSpPr>
      <p:pic>
        <p:nvPicPr>
          <p:cNvPr id="6" name="Picture 5" descr="A picture containing background pattern&#10;&#10;Description automatically generated">
            <a:extLst>
              <a:ext uri="{FF2B5EF4-FFF2-40B4-BE49-F238E27FC236}">
                <a16:creationId xmlns:a16="http://schemas.microsoft.com/office/drawing/2014/main" id="{1D912747-8391-A322-A130-33198D5F6368}"/>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7" name="Title 1">
            <a:extLst>
              <a:ext uri="{FF2B5EF4-FFF2-40B4-BE49-F238E27FC236}">
                <a16:creationId xmlns:a16="http://schemas.microsoft.com/office/drawing/2014/main" id="{07B4A19D-68FC-8407-210F-18715CA8FED5}"/>
              </a:ext>
            </a:extLst>
          </p:cNvPr>
          <p:cNvSpPr>
            <a:spLocks noGrp="1"/>
          </p:cNvSpPr>
          <p:nvPr>
            <p:ph type="ctrTitle" hasCustomPrompt="1"/>
          </p:nvPr>
        </p:nvSpPr>
        <p:spPr>
          <a:xfrm>
            <a:off x="6002216" y="681037"/>
            <a:ext cx="5658338" cy="964132"/>
          </a:xfrm>
        </p:spPr>
        <p:txBody>
          <a:bodyPr anchor="b"/>
          <a:lstStyle>
            <a:lvl1pPr algn="r">
              <a:defRPr sz="3200">
                <a:solidFill>
                  <a:srgbClr val="00575C"/>
                </a:solidFill>
              </a:defRPr>
            </a:lvl1pPr>
          </a:lstStyle>
          <a:p>
            <a:r>
              <a:rPr lang="en-GB"/>
              <a:t>DIT IS DE TITLE VAN DEZE</a:t>
            </a:r>
            <a:br>
              <a:rPr lang="en-GB"/>
            </a:br>
            <a:r>
              <a:rPr lang="en-GB"/>
              <a:t>SLIDE</a:t>
            </a:r>
            <a:endParaRPr lang="en-NL"/>
          </a:p>
        </p:txBody>
      </p:sp>
      <p:sp>
        <p:nvSpPr>
          <p:cNvPr id="8" name="Subtitle 2">
            <a:extLst>
              <a:ext uri="{FF2B5EF4-FFF2-40B4-BE49-F238E27FC236}">
                <a16:creationId xmlns:a16="http://schemas.microsoft.com/office/drawing/2014/main" id="{80A9B8DA-6FE8-1DD7-222F-795A77B3E5AE}"/>
              </a:ext>
            </a:extLst>
          </p:cNvPr>
          <p:cNvSpPr>
            <a:spLocks noGrp="1"/>
          </p:cNvSpPr>
          <p:nvPr>
            <p:ph type="subTitle" idx="13" hasCustomPrompt="1"/>
          </p:nvPr>
        </p:nvSpPr>
        <p:spPr>
          <a:xfrm>
            <a:off x="6002216" y="1590464"/>
            <a:ext cx="5658338" cy="489527"/>
          </a:xfrm>
        </p:spPr>
        <p:txBody>
          <a:bodyPr>
            <a:normAutofit/>
          </a:bodyPr>
          <a:lstStyle>
            <a:lvl1pPr marL="0" indent="0" algn="r">
              <a:buNone/>
              <a:defRPr sz="3200" b="0" i="0">
                <a:solidFill>
                  <a:srgbClr val="00575C"/>
                </a:solidFill>
                <a:latin typeface="Raleway" panose="020B0503030101060003" pitchFamily="34" charset="77"/>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MET ONDERTITEL</a:t>
            </a:r>
            <a:endParaRPr lang="en-NL"/>
          </a:p>
        </p:txBody>
      </p:sp>
      <p:sp>
        <p:nvSpPr>
          <p:cNvPr id="12" name="Text Placeholder 11">
            <a:extLst>
              <a:ext uri="{FF2B5EF4-FFF2-40B4-BE49-F238E27FC236}">
                <a16:creationId xmlns:a16="http://schemas.microsoft.com/office/drawing/2014/main" id="{AF0EE3B1-D044-F657-0ECF-E8901149A12C}"/>
              </a:ext>
            </a:extLst>
          </p:cNvPr>
          <p:cNvSpPr>
            <a:spLocks noGrp="1"/>
          </p:cNvSpPr>
          <p:nvPr>
            <p:ph type="body" sz="quarter" idx="17" hasCustomPrompt="1"/>
          </p:nvPr>
        </p:nvSpPr>
        <p:spPr>
          <a:xfrm>
            <a:off x="2930770" y="2320925"/>
            <a:ext cx="5939692" cy="1336675"/>
          </a:xfrm>
        </p:spPr>
        <p:txBody>
          <a:bodyPr>
            <a:noAutofit/>
          </a:bodyPr>
          <a:lstStyle>
            <a:lvl1pPr marL="0" indent="0">
              <a:buNone/>
              <a:defRPr sz="1800"/>
            </a:lvl1pPr>
          </a:lstStyle>
          <a:p>
            <a:r>
              <a:rPr lang="nl-NL" b="1" noProof="0">
                <a:solidFill>
                  <a:srgbClr val="00575C"/>
                </a:solidFill>
                <a:latin typeface="Raleway" panose="020B0003030101060003" pitchFamily="34" charset="0"/>
              </a:rPr>
              <a:t>Typ hier uw tekst</a:t>
            </a:r>
          </a:p>
        </p:txBody>
      </p:sp>
      <p:sp>
        <p:nvSpPr>
          <p:cNvPr id="13" name="Text Placeholder 12">
            <a:extLst>
              <a:ext uri="{FF2B5EF4-FFF2-40B4-BE49-F238E27FC236}">
                <a16:creationId xmlns:a16="http://schemas.microsoft.com/office/drawing/2014/main" id="{A749B378-4E04-1428-1C37-CF7BDA3E9294}"/>
              </a:ext>
            </a:extLst>
          </p:cNvPr>
          <p:cNvSpPr>
            <a:spLocks noGrp="1"/>
          </p:cNvSpPr>
          <p:nvPr>
            <p:ph type="body" sz="quarter" idx="18" hasCustomPrompt="1"/>
          </p:nvPr>
        </p:nvSpPr>
        <p:spPr>
          <a:xfrm>
            <a:off x="2930525" y="3930650"/>
            <a:ext cx="5940425" cy="2320925"/>
          </a:xfrm>
        </p:spPr>
        <p:txBody>
          <a:bodyPr>
            <a:noAutofit/>
          </a:bodyPr>
          <a:lstStyle>
            <a:lvl1pPr marL="0" indent="0">
              <a:buNone/>
              <a:defRPr sz="1400" b="0" i="0">
                <a:latin typeface="Raleway" panose="020B0503030101060003" pitchFamily="34" charset="77"/>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nl-NL" sz="1400" noProof="0">
                <a:latin typeface="Raleway" panose="020B0003030101060003" pitchFamily="34" charset="0"/>
              </a:rPr>
              <a:t>Typ hier uw tekst. </a:t>
            </a:r>
            <a:endParaRPr lang="nl-NL" noProof="0"/>
          </a:p>
        </p:txBody>
      </p:sp>
    </p:spTree>
    <p:extLst>
      <p:ext uri="{BB962C8B-B14F-4D97-AF65-F5344CB8AC3E}">
        <p14:creationId xmlns:p14="http://schemas.microsoft.com/office/powerpoint/2010/main" val="54948036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Aangepaste indeling">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B333407B-7D97-BE92-00F2-A8EED3EED94E}"/>
              </a:ext>
            </a:extLst>
          </p:cNvPr>
          <p:cNvSpPr>
            <a:spLocks noGrp="1"/>
          </p:cNvSpPr>
          <p:nvPr>
            <p:ph type="ctrTitle" hasCustomPrompt="1"/>
          </p:nvPr>
        </p:nvSpPr>
        <p:spPr>
          <a:xfrm>
            <a:off x="508000" y="681037"/>
            <a:ext cx="5658338" cy="964132"/>
          </a:xfrm>
        </p:spPr>
        <p:txBody>
          <a:bodyPr anchor="b"/>
          <a:lstStyle>
            <a:lvl1pPr algn="l">
              <a:defRPr sz="3200">
                <a:solidFill>
                  <a:srgbClr val="00575C"/>
                </a:solidFill>
              </a:defRPr>
            </a:lvl1pPr>
          </a:lstStyle>
          <a:p>
            <a:r>
              <a:rPr lang="en-GB"/>
              <a:t>DIT IS DE TITLE VAN DEZE</a:t>
            </a:r>
            <a:br>
              <a:rPr lang="en-GB"/>
            </a:br>
            <a:r>
              <a:rPr lang="en-GB"/>
              <a:t>SLIDE</a:t>
            </a:r>
            <a:endParaRPr lang="en-NL"/>
          </a:p>
        </p:txBody>
      </p:sp>
      <p:sp>
        <p:nvSpPr>
          <p:cNvPr id="4" name="Subtitle 2">
            <a:extLst>
              <a:ext uri="{FF2B5EF4-FFF2-40B4-BE49-F238E27FC236}">
                <a16:creationId xmlns:a16="http://schemas.microsoft.com/office/drawing/2014/main" id="{28904119-1782-FE21-BE25-B32D5FF22E0D}"/>
              </a:ext>
            </a:extLst>
          </p:cNvPr>
          <p:cNvSpPr>
            <a:spLocks noGrp="1"/>
          </p:cNvSpPr>
          <p:nvPr>
            <p:ph type="subTitle" idx="13" hasCustomPrompt="1"/>
          </p:nvPr>
        </p:nvSpPr>
        <p:spPr>
          <a:xfrm>
            <a:off x="508000" y="1590464"/>
            <a:ext cx="5658338" cy="489527"/>
          </a:xfrm>
        </p:spPr>
        <p:txBody>
          <a:bodyPr>
            <a:normAutofit/>
          </a:bodyPr>
          <a:lstStyle>
            <a:lvl1pPr marL="0" indent="0" algn="l">
              <a:buNone/>
              <a:defRPr sz="3200" b="0" i="0">
                <a:solidFill>
                  <a:srgbClr val="00575C"/>
                </a:solidFill>
                <a:latin typeface="Raleway" panose="020B0503030101060003" pitchFamily="34" charset="77"/>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MET ONDERTITEL</a:t>
            </a:r>
            <a:endParaRPr lang="en-NL"/>
          </a:p>
        </p:txBody>
      </p:sp>
      <p:sp>
        <p:nvSpPr>
          <p:cNvPr id="6" name="Picture Placeholder 5">
            <a:extLst>
              <a:ext uri="{FF2B5EF4-FFF2-40B4-BE49-F238E27FC236}">
                <a16:creationId xmlns:a16="http://schemas.microsoft.com/office/drawing/2014/main" id="{EE8E6272-77D0-322B-1451-2A5571897964}"/>
              </a:ext>
            </a:extLst>
          </p:cNvPr>
          <p:cNvSpPr>
            <a:spLocks noGrp="1"/>
          </p:cNvSpPr>
          <p:nvPr>
            <p:ph type="pic" sz="quarter" idx="14" hasCustomPrompt="1"/>
          </p:nvPr>
        </p:nvSpPr>
        <p:spPr>
          <a:xfrm>
            <a:off x="508000" y="2547938"/>
            <a:ext cx="3557490" cy="3555877"/>
          </a:xfrm>
        </p:spPr>
        <p:txBody>
          <a:bodyPr>
            <a:normAutofit/>
          </a:bodyPr>
          <a:lstStyle>
            <a:lvl1pPr marL="0" indent="0">
              <a:buNone/>
              <a:defRPr sz="2000"/>
            </a:lvl1pPr>
          </a:lstStyle>
          <a:p>
            <a:r>
              <a:rPr lang="en-NL"/>
              <a:t>Afbeelding 1</a:t>
            </a:r>
          </a:p>
        </p:txBody>
      </p:sp>
      <p:sp>
        <p:nvSpPr>
          <p:cNvPr id="7" name="Picture Placeholder 5">
            <a:extLst>
              <a:ext uri="{FF2B5EF4-FFF2-40B4-BE49-F238E27FC236}">
                <a16:creationId xmlns:a16="http://schemas.microsoft.com/office/drawing/2014/main" id="{9E330633-491D-BCF9-F861-BFCE6BB89882}"/>
              </a:ext>
            </a:extLst>
          </p:cNvPr>
          <p:cNvSpPr>
            <a:spLocks noGrp="1"/>
          </p:cNvSpPr>
          <p:nvPr>
            <p:ph type="pic" sz="quarter" idx="15" hasCustomPrompt="1"/>
          </p:nvPr>
        </p:nvSpPr>
        <p:spPr>
          <a:xfrm>
            <a:off x="4220307" y="2547939"/>
            <a:ext cx="1688090" cy="1687324"/>
          </a:xfrm>
        </p:spPr>
        <p:txBody>
          <a:bodyPr/>
          <a:lstStyle>
            <a:lvl1pPr marL="0" indent="0">
              <a:buNone/>
              <a:defRPr sz="2000"/>
            </a:lvl1pPr>
          </a:lstStyle>
          <a:p>
            <a:r>
              <a:rPr lang="en-NL"/>
              <a:t>Afbeelding 2</a:t>
            </a:r>
          </a:p>
        </p:txBody>
      </p:sp>
      <p:sp>
        <p:nvSpPr>
          <p:cNvPr id="8" name="Picture Placeholder 5">
            <a:extLst>
              <a:ext uri="{FF2B5EF4-FFF2-40B4-BE49-F238E27FC236}">
                <a16:creationId xmlns:a16="http://schemas.microsoft.com/office/drawing/2014/main" id="{0F81CD9C-DB8F-7CCE-595D-4D23D9003D3A}"/>
              </a:ext>
            </a:extLst>
          </p:cNvPr>
          <p:cNvSpPr>
            <a:spLocks noGrp="1"/>
          </p:cNvSpPr>
          <p:nvPr>
            <p:ph type="pic" sz="quarter" idx="16" hasCustomPrompt="1"/>
          </p:nvPr>
        </p:nvSpPr>
        <p:spPr>
          <a:xfrm>
            <a:off x="4220307" y="4416491"/>
            <a:ext cx="1688090" cy="1687324"/>
          </a:xfrm>
        </p:spPr>
        <p:txBody>
          <a:bodyPr/>
          <a:lstStyle>
            <a:lvl1pPr marL="0" indent="0">
              <a:buNone/>
              <a:defRPr sz="2000"/>
            </a:lvl1pPr>
          </a:lstStyle>
          <a:p>
            <a:r>
              <a:rPr lang="en-NL"/>
              <a:t>Afbeelding 3</a:t>
            </a:r>
          </a:p>
        </p:txBody>
      </p:sp>
      <p:sp>
        <p:nvSpPr>
          <p:cNvPr id="9" name="Picture Placeholder 5">
            <a:extLst>
              <a:ext uri="{FF2B5EF4-FFF2-40B4-BE49-F238E27FC236}">
                <a16:creationId xmlns:a16="http://schemas.microsoft.com/office/drawing/2014/main" id="{D192269F-D8CE-FE8D-BFDA-618702A00CC4}"/>
              </a:ext>
            </a:extLst>
          </p:cNvPr>
          <p:cNvSpPr>
            <a:spLocks noGrp="1"/>
          </p:cNvSpPr>
          <p:nvPr>
            <p:ph type="pic" sz="quarter" idx="17" hasCustomPrompt="1"/>
          </p:nvPr>
        </p:nvSpPr>
        <p:spPr>
          <a:xfrm>
            <a:off x="6111630" y="2554596"/>
            <a:ext cx="1688090" cy="1687324"/>
          </a:xfrm>
        </p:spPr>
        <p:txBody>
          <a:bodyPr>
            <a:normAutofit/>
          </a:bodyPr>
          <a:lstStyle>
            <a:lvl1pPr marL="0" indent="0">
              <a:buNone/>
              <a:defRPr sz="2000"/>
            </a:lvl1pPr>
          </a:lstStyle>
          <a:p>
            <a:r>
              <a:rPr lang="en-NL"/>
              <a:t>Afbeelding 4</a:t>
            </a:r>
          </a:p>
        </p:txBody>
      </p:sp>
      <p:sp>
        <p:nvSpPr>
          <p:cNvPr id="10" name="Picture Placeholder 5">
            <a:extLst>
              <a:ext uri="{FF2B5EF4-FFF2-40B4-BE49-F238E27FC236}">
                <a16:creationId xmlns:a16="http://schemas.microsoft.com/office/drawing/2014/main" id="{5CDE5A14-06D5-B184-FB3F-63F9B1558303}"/>
              </a:ext>
            </a:extLst>
          </p:cNvPr>
          <p:cNvSpPr>
            <a:spLocks noGrp="1"/>
          </p:cNvSpPr>
          <p:nvPr>
            <p:ph type="pic" sz="quarter" idx="18" hasCustomPrompt="1"/>
          </p:nvPr>
        </p:nvSpPr>
        <p:spPr>
          <a:xfrm>
            <a:off x="6111630" y="4423148"/>
            <a:ext cx="1688090" cy="1687324"/>
          </a:xfrm>
        </p:spPr>
        <p:txBody>
          <a:bodyPr/>
          <a:lstStyle>
            <a:lvl1pPr marL="0" indent="0">
              <a:buNone/>
              <a:defRPr sz="2000"/>
            </a:lvl1pPr>
          </a:lstStyle>
          <a:p>
            <a:r>
              <a:rPr lang="en-NL"/>
              <a:t>Afbeelding 5</a:t>
            </a:r>
          </a:p>
        </p:txBody>
      </p:sp>
    </p:spTree>
    <p:extLst>
      <p:ext uri="{BB962C8B-B14F-4D97-AF65-F5344CB8AC3E}">
        <p14:creationId xmlns:p14="http://schemas.microsoft.com/office/powerpoint/2010/main" val="180729962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4_Custom Layout">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C3D6548B-5123-37EF-2E03-B52C1E362C4E}"/>
              </a:ext>
            </a:extLst>
          </p:cNvPr>
          <p:cNvSpPr/>
          <p:nvPr userDrawn="1"/>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NL"/>
          </a:p>
        </p:txBody>
      </p:sp>
      <p:sp>
        <p:nvSpPr>
          <p:cNvPr id="6" name="Picture Placeholder 5">
            <a:extLst>
              <a:ext uri="{FF2B5EF4-FFF2-40B4-BE49-F238E27FC236}">
                <a16:creationId xmlns:a16="http://schemas.microsoft.com/office/drawing/2014/main" id="{EE8E6272-77D0-322B-1451-2A5571897964}"/>
              </a:ext>
            </a:extLst>
          </p:cNvPr>
          <p:cNvSpPr>
            <a:spLocks noGrp="1"/>
          </p:cNvSpPr>
          <p:nvPr>
            <p:ph type="pic" sz="quarter" idx="14" hasCustomPrompt="1"/>
          </p:nvPr>
        </p:nvSpPr>
        <p:spPr>
          <a:xfrm>
            <a:off x="0" y="0"/>
            <a:ext cx="12192000" cy="6858000"/>
          </a:xfrm>
        </p:spPr>
        <p:txBody>
          <a:bodyPr>
            <a:normAutofit/>
          </a:bodyPr>
          <a:lstStyle>
            <a:lvl1pPr marL="0" indent="0">
              <a:buNone/>
              <a:defRPr sz="2000"/>
            </a:lvl1pPr>
          </a:lstStyle>
          <a:p>
            <a:r>
              <a:rPr lang="en-NL"/>
              <a:t>Afbeelding 1</a:t>
            </a:r>
          </a:p>
        </p:txBody>
      </p:sp>
    </p:spTree>
    <p:extLst>
      <p:ext uri="{BB962C8B-B14F-4D97-AF65-F5344CB8AC3E}">
        <p14:creationId xmlns:p14="http://schemas.microsoft.com/office/powerpoint/2010/main" val="200127045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A4D68E27-99CE-83B4-040D-41D58B565B44}"/>
              </a:ext>
            </a:extLst>
          </p:cNvPr>
          <p:cNvPicPr>
            <a:picLocks noChangeAspect="1"/>
          </p:cNvPicPr>
          <p:nvPr userDrawn="1"/>
        </p:nvPicPr>
        <p:blipFill>
          <a:blip r:embed="rId2"/>
          <a:stretch>
            <a:fillRect/>
          </a:stretch>
        </p:blipFill>
        <p:spPr>
          <a:xfrm>
            <a:off x="0" y="0"/>
            <a:ext cx="12192000" cy="6858000"/>
          </a:xfrm>
          <a:prstGeom prst="rect">
            <a:avLst/>
          </a:prstGeom>
        </p:spPr>
      </p:pic>
    </p:spTree>
    <p:extLst>
      <p:ext uri="{BB962C8B-B14F-4D97-AF65-F5344CB8AC3E}">
        <p14:creationId xmlns:p14="http://schemas.microsoft.com/office/powerpoint/2010/main" val="131074324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2F858F64-CBB8-60EA-43AB-C290AC6C79F7}"/>
              </a:ext>
            </a:extLst>
          </p:cNvPr>
          <p:cNvPicPr>
            <a:picLocks noChangeAspect="1"/>
          </p:cNvPicPr>
          <p:nvPr userDrawn="1"/>
        </p:nvPicPr>
        <p:blipFill>
          <a:blip r:embed="rId14"/>
          <a:stretch>
            <a:fillRect/>
          </a:stretch>
        </p:blipFill>
        <p:spPr>
          <a:xfrm>
            <a:off x="0" y="0"/>
            <a:ext cx="12192000" cy="6858000"/>
          </a:xfrm>
          <a:prstGeom prst="rect">
            <a:avLst/>
          </a:prstGeom>
        </p:spPr>
      </p:pic>
      <p:sp>
        <p:nvSpPr>
          <p:cNvPr id="2" name="Title Placeholder 1">
            <a:extLst>
              <a:ext uri="{FF2B5EF4-FFF2-40B4-BE49-F238E27FC236}">
                <a16:creationId xmlns:a16="http://schemas.microsoft.com/office/drawing/2014/main" id="{8E79BF87-B636-8E4E-AF2E-23E6C1E5BD40}"/>
              </a:ext>
            </a:extLst>
          </p:cNvPr>
          <p:cNvSpPr>
            <a:spLocks noGrp="1"/>
          </p:cNvSpPr>
          <p:nvPr>
            <p:ph type="title"/>
          </p:nvPr>
        </p:nvSpPr>
        <p:spPr>
          <a:xfrm>
            <a:off x="838200" y="365125"/>
            <a:ext cx="8649677" cy="1325563"/>
          </a:xfrm>
          <a:prstGeom prst="rect">
            <a:avLst/>
          </a:prstGeom>
        </p:spPr>
        <p:txBody>
          <a:bodyPr vert="horz" lIns="91440" tIns="45720" rIns="91440" bIns="45720" rtlCol="0" anchor="ctr">
            <a:noAutofit/>
          </a:bodyPr>
          <a:lstStyle/>
          <a:p>
            <a:r>
              <a:rPr lang="en-GB"/>
              <a:t>DIT IS DE TITLE VAN DEZE VISTA PRESENTATIE</a:t>
            </a:r>
            <a:endParaRPr lang="en-NL"/>
          </a:p>
        </p:txBody>
      </p:sp>
      <p:sp>
        <p:nvSpPr>
          <p:cNvPr id="3" name="Text Placeholder 2">
            <a:extLst>
              <a:ext uri="{FF2B5EF4-FFF2-40B4-BE49-F238E27FC236}">
                <a16:creationId xmlns:a16="http://schemas.microsoft.com/office/drawing/2014/main" id="{33EE01AA-3EAD-CF48-9B4F-AFB62EA343DB}"/>
              </a:ext>
            </a:extLst>
          </p:cNvPr>
          <p:cNvSpPr>
            <a:spLocks noGrp="1"/>
          </p:cNvSpPr>
          <p:nvPr>
            <p:ph type="body" idx="1"/>
          </p:nvPr>
        </p:nvSpPr>
        <p:spPr>
          <a:xfrm>
            <a:off x="838200" y="1825625"/>
            <a:ext cx="10001738"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p:txBody>
      </p:sp>
    </p:spTree>
    <p:extLst>
      <p:ext uri="{BB962C8B-B14F-4D97-AF65-F5344CB8AC3E}">
        <p14:creationId xmlns:p14="http://schemas.microsoft.com/office/powerpoint/2010/main" val="1854672210"/>
      </p:ext>
    </p:extLst>
  </p:cSld>
  <p:clrMap bg1="lt1" tx1="dk1" bg2="lt2" tx2="dk2" accent1="accent1" accent2="accent2" accent3="accent3" accent4="accent4" accent5="accent5" accent6="accent6" hlink="hlink" folHlink="folHlink"/>
  <p:sldLayoutIdLst>
    <p:sldLayoutId id="2147483649" r:id="rId1"/>
    <p:sldLayoutId id="2147483658" r:id="rId2"/>
    <p:sldLayoutId id="2147483650" r:id="rId3"/>
    <p:sldLayoutId id="2147483666" r:id="rId4"/>
    <p:sldLayoutId id="2147483667" r:id="rId5"/>
    <p:sldLayoutId id="2147483668" r:id="rId6"/>
    <p:sldLayoutId id="2147483663" r:id="rId7"/>
    <p:sldLayoutId id="2147483670" r:id="rId8"/>
    <p:sldLayoutId id="2147483664" r:id="rId9"/>
    <p:sldLayoutId id="2147483665" r:id="rId10"/>
    <p:sldLayoutId id="2147483669" r:id="rId11"/>
    <p:sldLayoutId id="2147483671" r:id="rId12"/>
  </p:sldLayoutIdLst>
  <p:txStyles>
    <p:titleStyle>
      <a:lvl1pPr algn="l" defTabSz="914400" rtl="0" eaLnBrk="1" latinLnBrk="0" hangingPunct="1">
        <a:lnSpc>
          <a:spcPct val="90000"/>
        </a:lnSpc>
        <a:spcBef>
          <a:spcPct val="0"/>
        </a:spcBef>
        <a:buNone/>
        <a:defRPr sz="4800" b="1" i="0" kern="1200">
          <a:solidFill>
            <a:schemeClr val="tx1"/>
          </a:solidFill>
          <a:latin typeface="Raleway" panose="020B0503030101060003" pitchFamily="34" charset="77"/>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3200" b="1" i="0" kern="1200">
          <a:solidFill>
            <a:schemeClr val="tx1"/>
          </a:solidFill>
          <a:latin typeface="Raleway" panose="020B0503030101060003" pitchFamily="34" charset="77"/>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3200" b="0" i="0" kern="1200">
          <a:solidFill>
            <a:schemeClr val="tx1"/>
          </a:solidFill>
          <a:latin typeface="Raleway" panose="020B0503030101060003" pitchFamily="34"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b="1" i="0" kern="1200">
          <a:solidFill>
            <a:schemeClr val="tx1"/>
          </a:solidFill>
          <a:latin typeface="Raleway" panose="020B0503030101060003" pitchFamily="34"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Raleway" panose="020B0503030101060003" pitchFamily="34"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Raleway" panose="020B0503030101060003" pitchFamily="34"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3" Type="http://schemas.openxmlformats.org/officeDocument/2006/relationships/image" Target="../media/image15.emf"/><Relationship Id="rId2" Type="http://schemas.openxmlformats.org/officeDocument/2006/relationships/oleObject" Target="../embeddings/oleObject1.bin"/><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3" Type="http://schemas.openxmlformats.org/officeDocument/2006/relationships/image" Target="../media/image16.emf"/><Relationship Id="rId2" Type="http://schemas.openxmlformats.org/officeDocument/2006/relationships/oleObject" Target="../embeddings/oleObject2.bin"/><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3" Type="http://schemas.openxmlformats.org/officeDocument/2006/relationships/image" Target="../media/image18.jpeg"/><Relationship Id="rId7" Type="http://schemas.openxmlformats.org/officeDocument/2006/relationships/image" Target="../media/image21.jpeg"/><Relationship Id="rId2" Type="http://schemas.openxmlformats.org/officeDocument/2006/relationships/image" Target="../media/image17.jpeg"/><Relationship Id="rId1" Type="http://schemas.openxmlformats.org/officeDocument/2006/relationships/slideLayout" Target="../slideLayouts/slideLayout3.xml"/><Relationship Id="rId6" Type="http://schemas.openxmlformats.org/officeDocument/2006/relationships/image" Target="../media/image20.wmf"/><Relationship Id="rId5" Type="http://schemas.openxmlformats.org/officeDocument/2006/relationships/oleObject" Target="../embeddings/oleObject3.bin"/><Relationship Id="rId4" Type="http://schemas.openxmlformats.org/officeDocument/2006/relationships/image" Target="../media/image19.jpeg"/></Relationships>
</file>

<file path=ppt/slides/_rels/slide14.xml.rels><?xml version="1.0" encoding="UTF-8" standalone="yes"?>
<Relationships xmlns="http://schemas.openxmlformats.org/package/2006/relationships"><Relationship Id="rId3" Type="http://schemas.openxmlformats.org/officeDocument/2006/relationships/oleObject" Target="../embeddings/oleObject4.bin"/><Relationship Id="rId2" Type="http://schemas.openxmlformats.org/officeDocument/2006/relationships/notesSlide" Target="../notesSlides/notesSlide2.xml"/><Relationship Id="rId1" Type="http://schemas.openxmlformats.org/officeDocument/2006/relationships/slideLayout" Target="../slideLayouts/slideLayout7.xml"/><Relationship Id="rId4" Type="http://schemas.openxmlformats.org/officeDocument/2006/relationships/image" Target="../media/image22.emf"/></Relationships>
</file>

<file path=ppt/slides/_rels/slide15.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image" Target="../media/image33.svg"/><Relationship Id="rId2" Type="http://schemas.openxmlformats.org/officeDocument/2006/relationships/image" Target="../media/image32.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image" Target="../media/image34.png"/><Relationship Id="rId1" Type="http://schemas.openxmlformats.org/officeDocument/2006/relationships/slideLayout" Target="../slideLayouts/slideLayout1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36.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3" Type="http://schemas.openxmlformats.org/officeDocument/2006/relationships/hyperlink" Target="https://eduofficenl.sharepoint.com/:w:/s/TeamSmartMaintenanceProcessing/EQw2kEYOwe9Dl6TWCSue2x4BRzRTcP3wv8EOQzbfMa0UQw?e=k3qrxL" TargetMode="External"/><Relationship Id="rId2" Type="http://schemas.openxmlformats.org/officeDocument/2006/relationships/image" Target="../media/image39.png"/><Relationship Id="rId1" Type="http://schemas.openxmlformats.org/officeDocument/2006/relationships/slideLayout" Target="../slideLayouts/slideLayout7.xml"/><Relationship Id="rId4" Type="http://schemas.openxmlformats.org/officeDocument/2006/relationships/image" Target="../media/image40.png"/></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openxmlformats.org/officeDocument/2006/relationships/notesSlide" Target="../notesSlides/notesSlide1.xml"/><Relationship Id="rId1" Type="http://schemas.openxmlformats.org/officeDocument/2006/relationships/slideLayout" Target="../slideLayouts/slideLayout7.xml"/><Relationship Id="rId4" Type="http://schemas.openxmlformats.org/officeDocument/2006/relationships/image" Target="../media/image13.emf"/></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96DBD7-0012-3FBD-CD1A-7AA307DC31AF}"/>
              </a:ext>
            </a:extLst>
          </p:cNvPr>
          <p:cNvSpPr>
            <a:spLocks noGrp="1"/>
          </p:cNvSpPr>
          <p:nvPr>
            <p:ph type="ctrTitle"/>
          </p:nvPr>
        </p:nvSpPr>
        <p:spPr/>
        <p:txBody>
          <a:bodyPr/>
          <a:lstStyle/>
          <a:p>
            <a:pPr algn="ctr"/>
            <a:r>
              <a:rPr lang="nl-NL"/>
              <a:t>Gebruik Proef opstellingen </a:t>
            </a:r>
            <a:br>
              <a:rPr lang="nl-NL"/>
            </a:br>
            <a:r>
              <a:rPr lang="nl-NL"/>
              <a:t>leerjaar 2024/2025</a:t>
            </a:r>
            <a:endParaRPr lang="en-NL"/>
          </a:p>
        </p:txBody>
      </p:sp>
      <p:sp>
        <p:nvSpPr>
          <p:cNvPr id="3" name="Subtitle 2">
            <a:extLst>
              <a:ext uri="{FF2B5EF4-FFF2-40B4-BE49-F238E27FC236}">
                <a16:creationId xmlns:a16="http://schemas.microsoft.com/office/drawing/2014/main" id="{1A034A82-4693-C8FE-1DCE-6A08C2E3723A}"/>
              </a:ext>
            </a:extLst>
          </p:cNvPr>
          <p:cNvSpPr>
            <a:spLocks noGrp="1"/>
          </p:cNvSpPr>
          <p:nvPr>
            <p:ph type="subTitle" idx="1"/>
          </p:nvPr>
        </p:nvSpPr>
        <p:spPr>
          <a:xfrm>
            <a:off x="377934" y="3042870"/>
            <a:ext cx="7906845" cy="1655762"/>
          </a:xfrm>
        </p:spPr>
        <p:txBody>
          <a:bodyPr>
            <a:normAutofit/>
          </a:bodyPr>
          <a:lstStyle/>
          <a:p>
            <a:r>
              <a:rPr lang="nl-NL" sz="3200"/>
              <a:t>Op welke manier kunnen we optimaal gebruik  maken van de proefopstellingen in lokaal C018</a:t>
            </a:r>
            <a:endParaRPr lang="en-NL" sz="3200"/>
          </a:p>
        </p:txBody>
      </p:sp>
      <p:sp>
        <p:nvSpPr>
          <p:cNvPr id="4" name="Text Placeholder 3">
            <a:extLst>
              <a:ext uri="{FF2B5EF4-FFF2-40B4-BE49-F238E27FC236}">
                <a16:creationId xmlns:a16="http://schemas.microsoft.com/office/drawing/2014/main" id="{3D07A1B6-7AAA-1DBC-19FA-8323C08315D2}"/>
              </a:ext>
            </a:extLst>
          </p:cNvPr>
          <p:cNvSpPr>
            <a:spLocks noGrp="1"/>
          </p:cNvSpPr>
          <p:nvPr>
            <p:ph type="body" sz="quarter" idx="10"/>
          </p:nvPr>
        </p:nvSpPr>
        <p:spPr/>
        <p:txBody>
          <a:bodyPr/>
          <a:lstStyle/>
          <a:p>
            <a:r>
              <a:rPr lang="nl-NL"/>
              <a:t>16-04-2024</a:t>
            </a:r>
            <a:endParaRPr lang="en-NL"/>
          </a:p>
        </p:txBody>
      </p:sp>
      <p:sp>
        <p:nvSpPr>
          <p:cNvPr id="5" name="Text Placeholder 4">
            <a:extLst>
              <a:ext uri="{FF2B5EF4-FFF2-40B4-BE49-F238E27FC236}">
                <a16:creationId xmlns:a16="http://schemas.microsoft.com/office/drawing/2014/main" id="{069C2869-B74E-B4F5-A107-3807A85EB594}"/>
              </a:ext>
            </a:extLst>
          </p:cNvPr>
          <p:cNvSpPr>
            <a:spLocks noGrp="1"/>
          </p:cNvSpPr>
          <p:nvPr>
            <p:ph type="body" sz="quarter" idx="11"/>
          </p:nvPr>
        </p:nvSpPr>
        <p:spPr/>
        <p:txBody>
          <a:bodyPr/>
          <a:lstStyle/>
          <a:p>
            <a:endParaRPr lang="en-NL"/>
          </a:p>
        </p:txBody>
      </p:sp>
    </p:spTree>
    <p:extLst>
      <p:ext uri="{BB962C8B-B14F-4D97-AF65-F5344CB8AC3E}">
        <p14:creationId xmlns:p14="http://schemas.microsoft.com/office/powerpoint/2010/main" val="133184092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A40C0DB-2391-772D-C904-53CDA177C271}"/>
              </a:ext>
            </a:extLst>
          </p:cNvPr>
          <p:cNvSpPr>
            <a:spLocks noGrp="1"/>
          </p:cNvSpPr>
          <p:nvPr>
            <p:ph type="ctrTitle"/>
          </p:nvPr>
        </p:nvSpPr>
        <p:spPr/>
        <p:txBody>
          <a:bodyPr/>
          <a:lstStyle/>
          <a:p>
            <a:r>
              <a:rPr lang="nl-NL"/>
              <a:t>Waterunit   (Unit 1)</a:t>
            </a:r>
          </a:p>
        </p:txBody>
      </p:sp>
      <p:sp>
        <p:nvSpPr>
          <p:cNvPr id="6" name="Ondertitel 5">
            <a:extLst>
              <a:ext uri="{FF2B5EF4-FFF2-40B4-BE49-F238E27FC236}">
                <a16:creationId xmlns:a16="http://schemas.microsoft.com/office/drawing/2014/main" id="{342E3C63-9650-B98A-52CF-7C4F9D466FCD}"/>
              </a:ext>
            </a:extLst>
          </p:cNvPr>
          <p:cNvSpPr>
            <a:spLocks noGrp="1"/>
          </p:cNvSpPr>
          <p:nvPr>
            <p:ph type="subTitle" idx="13"/>
          </p:nvPr>
        </p:nvSpPr>
        <p:spPr/>
        <p:txBody>
          <a:bodyPr>
            <a:normAutofit lnSpcReduction="10000"/>
          </a:bodyPr>
          <a:lstStyle/>
          <a:p>
            <a:r>
              <a:rPr lang="nl-NL"/>
              <a:t>Operationeel</a:t>
            </a:r>
          </a:p>
        </p:txBody>
      </p:sp>
      <p:sp>
        <p:nvSpPr>
          <p:cNvPr id="7" name="Tijdelijke aanduiding voor tekst 6">
            <a:extLst>
              <a:ext uri="{FF2B5EF4-FFF2-40B4-BE49-F238E27FC236}">
                <a16:creationId xmlns:a16="http://schemas.microsoft.com/office/drawing/2014/main" id="{74979964-8FFC-DF01-5AE4-4F9CE5BD5D0F}"/>
              </a:ext>
            </a:extLst>
          </p:cNvPr>
          <p:cNvSpPr>
            <a:spLocks noGrp="1"/>
          </p:cNvSpPr>
          <p:nvPr>
            <p:ph type="body" sz="quarter" idx="14"/>
          </p:nvPr>
        </p:nvSpPr>
        <p:spPr>
          <a:xfrm>
            <a:off x="625371" y="2375651"/>
            <a:ext cx="3224253" cy="547919"/>
          </a:xfrm>
        </p:spPr>
        <p:txBody>
          <a:bodyPr>
            <a:normAutofit/>
          </a:bodyPr>
          <a:lstStyle/>
          <a:p>
            <a:r>
              <a:rPr lang="nl-NL"/>
              <a:t>Operationeel elke dag</a:t>
            </a:r>
          </a:p>
        </p:txBody>
      </p:sp>
      <p:sp>
        <p:nvSpPr>
          <p:cNvPr id="8" name="Tijdelijke aanduiding voor tekst 7">
            <a:extLst>
              <a:ext uri="{FF2B5EF4-FFF2-40B4-BE49-F238E27FC236}">
                <a16:creationId xmlns:a16="http://schemas.microsoft.com/office/drawing/2014/main" id="{2848B0F2-67AE-B54B-B6E8-F36B05A86870}"/>
              </a:ext>
            </a:extLst>
          </p:cNvPr>
          <p:cNvSpPr>
            <a:spLocks noGrp="1"/>
          </p:cNvSpPr>
          <p:nvPr>
            <p:ph type="body" sz="quarter" idx="15"/>
          </p:nvPr>
        </p:nvSpPr>
        <p:spPr>
          <a:xfrm>
            <a:off x="652804" y="2835186"/>
            <a:ext cx="2094523" cy="1573283"/>
          </a:xfrm>
        </p:spPr>
        <p:txBody>
          <a:bodyPr>
            <a:noAutofit/>
          </a:bodyPr>
          <a:lstStyle/>
          <a:p>
            <a:r>
              <a:rPr lang="nl-NL" sz="1600" b="1"/>
              <a:t>Gebruiken voor:</a:t>
            </a:r>
          </a:p>
          <a:p>
            <a:pPr marL="285750" indent="-285750">
              <a:buFont typeface="Arial" panose="020B0604020202020204" pitchFamily="34" charset="0"/>
              <a:buChar char="•"/>
            </a:pPr>
            <a:r>
              <a:rPr lang="nl-NL" sz="1600"/>
              <a:t>Flow</a:t>
            </a:r>
          </a:p>
          <a:p>
            <a:pPr marL="285750" indent="-285750">
              <a:buFont typeface="Arial" panose="020B0604020202020204" pitchFamily="34" charset="0"/>
              <a:buChar char="•"/>
            </a:pPr>
            <a:r>
              <a:rPr lang="nl-NL" sz="1600"/>
              <a:t>Temp</a:t>
            </a:r>
          </a:p>
          <a:p>
            <a:pPr marL="285750" indent="-285750">
              <a:buFont typeface="Arial" panose="020B0604020202020204" pitchFamily="34" charset="0"/>
              <a:buChar char="•"/>
            </a:pPr>
            <a:r>
              <a:rPr lang="nl-NL" sz="1600"/>
              <a:t>Druk</a:t>
            </a:r>
          </a:p>
          <a:p>
            <a:pPr marL="285750" indent="-285750">
              <a:buFont typeface="Arial" panose="020B0604020202020204" pitchFamily="34" charset="0"/>
              <a:buChar char="•"/>
            </a:pPr>
            <a:r>
              <a:rPr lang="nl-NL" sz="1600"/>
              <a:t>Niveau</a:t>
            </a:r>
          </a:p>
        </p:txBody>
      </p:sp>
      <p:pic>
        <p:nvPicPr>
          <p:cNvPr id="19" name="Tijdelijke aanduiding voor afbeelding 18" descr="Afbeelding met tekst, diagram, schermopname, Plan&#10;&#10;Automatisch gegenereerde beschrijving">
            <a:extLst>
              <a:ext uri="{FF2B5EF4-FFF2-40B4-BE49-F238E27FC236}">
                <a16:creationId xmlns:a16="http://schemas.microsoft.com/office/drawing/2014/main" id="{B6A65D8B-2733-E621-62F0-BA3CECD7C410}"/>
              </a:ext>
            </a:extLst>
          </p:cNvPr>
          <p:cNvPicPr>
            <a:picLocks noGrp="1" noChangeAspect="1"/>
          </p:cNvPicPr>
          <p:nvPr>
            <p:ph type="pic" sz="quarter" idx="16"/>
          </p:nvPr>
        </p:nvPicPr>
        <p:blipFill>
          <a:blip r:embed="rId2"/>
          <a:srcRect l="14632" r="14632"/>
          <a:stretch>
            <a:fillRect/>
          </a:stretch>
        </p:blipFill>
        <p:spPr>
          <a:xfrm>
            <a:off x="5094596" y="1590464"/>
            <a:ext cx="5339828" cy="4080553"/>
          </a:xfrm>
        </p:spPr>
      </p:pic>
      <p:sp>
        <p:nvSpPr>
          <p:cNvPr id="20" name="Tekstvak 19">
            <a:extLst>
              <a:ext uri="{FF2B5EF4-FFF2-40B4-BE49-F238E27FC236}">
                <a16:creationId xmlns:a16="http://schemas.microsoft.com/office/drawing/2014/main" id="{D63A6595-A297-DDCD-ABA7-82A871D34FDA}"/>
              </a:ext>
            </a:extLst>
          </p:cNvPr>
          <p:cNvSpPr txBox="1"/>
          <p:nvPr/>
        </p:nvSpPr>
        <p:spPr>
          <a:xfrm>
            <a:off x="2747326" y="2835732"/>
            <a:ext cx="2200124" cy="2554545"/>
          </a:xfrm>
          <a:prstGeom prst="rect">
            <a:avLst/>
          </a:prstGeom>
          <a:noFill/>
        </p:spPr>
        <p:txBody>
          <a:bodyPr wrap="square" lIns="91440" tIns="45720" rIns="91440" bIns="45720" rtlCol="0" anchor="t">
            <a:spAutoFit/>
          </a:bodyPr>
          <a:lstStyle/>
          <a:p>
            <a:r>
              <a:rPr lang="nl-NL" sz="1600" b="1">
                <a:latin typeface="Raleway" pitchFamily="2" charset="0"/>
              </a:rPr>
              <a:t>Tools</a:t>
            </a:r>
          </a:p>
          <a:p>
            <a:pPr marL="285750" indent="-285750">
              <a:buFont typeface="Arial" panose="020B0604020202020204" pitchFamily="34" charset="0"/>
              <a:buChar char="•"/>
            </a:pPr>
            <a:r>
              <a:rPr lang="nl-NL" sz="1600">
                <a:solidFill>
                  <a:srgbClr val="00B050"/>
                </a:solidFill>
                <a:latin typeface="Raleway" pitchFamily="2" charset="0"/>
              </a:rPr>
              <a:t>Database/Teams</a:t>
            </a:r>
          </a:p>
          <a:p>
            <a:pPr marL="285750" indent="-285750">
              <a:buFont typeface="Arial" panose="020B0604020202020204" pitchFamily="34" charset="0"/>
              <a:buChar char="•"/>
            </a:pPr>
            <a:r>
              <a:rPr lang="nl-NL" sz="1600">
                <a:solidFill>
                  <a:srgbClr val="00B050"/>
                </a:solidFill>
                <a:latin typeface="Raleway" pitchFamily="2" charset="0"/>
              </a:rPr>
              <a:t>P&amp;ID</a:t>
            </a:r>
          </a:p>
          <a:p>
            <a:pPr marL="285750" indent="-285750">
              <a:buFont typeface="Arial" panose="020B0604020202020204" pitchFamily="34" charset="0"/>
              <a:buChar char="•"/>
            </a:pPr>
            <a:r>
              <a:rPr lang="nl-NL" sz="1600">
                <a:solidFill>
                  <a:srgbClr val="00B050"/>
                </a:solidFill>
                <a:latin typeface="Raleway" pitchFamily="2" charset="0"/>
              </a:rPr>
              <a:t>EZ </a:t>
            </a:r>
            <a:r>
              <a:rPr lang="nl-NL" sz="1600" err="1">
                <a:solidFill>
                  <a:srgbClr val="00B050"/>
                </a:solidFill>
                <a:latin typeface="Raleway" pitchFamily="2" charset="0"/>
              </a:rPr>
              <a:t>Factory</a:t>
            </a:r>
            <a:endParaRPr lang="nl-NL" sz="1600">
              <a:solidFill>
                <a:srgbClr val="00B050"/>
              </a:solidFill>
              <a:latin typeface="Raleway" pitchFamily="2" charset="0"/>
            </a:endParaRPr>
          </a:p>
          <a:p>
            <a:pPr marL="285750" indent="-285750">
              <a:buFont typeface="Arial" panose="020B0604020202020204" pitchFamily="34" charset="0"/>
              <a:buChar char="•"/>
            </a:pPr>
            <a:r>
              <a:rPr lang="nl-NL" sz="1600">
                <a:solidFill>
                  <a:srgbClr val="00B050"/>
                </a:solidFill>
                <a:latin typeface="Raleway" pitchFamily="2" charset="0"/>
              </a:rPr>
              <a:t>Website</a:t>
            </a:r>
          </a:p>
          <a:p>
            <a:pPr marL="285750" indent="-285750">
              <a:buFont typeface="Arial" panose="020B0604020202020204" pitchFamily="34" charset="0"/>
              <a:buChar char="•"/>
            </a:pPr>
            <a:r>
              <a:rPr lang="nl-NL" sz="1600">
                <a:solidFill>
                  <a:srgbClr val="00B050"/>
                </a:solidFill>
                <a:latin typeface="Raleway" pitchFamily="2" charset="0"/>
              </a:rPr>
              <a:t>QR code</a:t>
            </a:r>
          </a:p>
          <a:p>
            <a:pPr marL="285750" indent="-285750">
              <a:buFont typeface="Arial" panose="020B0604020202020204" pitchFamily="34" charset="0"/>
              <a:buChar char="•"/>
            </a:pPr>
            <a:r>
              <a:rPr lang="nl-NL" sz="1600">
                <a:solidFill>
                  <a:srgbClr val="00B050"/>
                </a:solidFill>
                <a:latin typeface="Raleway" pitchFamily="2" charset="0"/>
              </a:rPr>
              <a:t>3D Plant</a:t>
            </a:r>
          </a:p>
          <a:p>
            <a:pPr marL="742950" lvl="1" indent="-285750">
              <a:buFont typeface="Arial" panose="020B0604020202020204" pitchFamily="34" charset="0"/>
              <a:buChar char="•"/>
            </a:pPr>
            <a:r>
              <a:rPr lang="nl-NL" sz="1600">
                <a:solidFill>
                  <a:srgbClr val="00B050"/>
                </a:solidFill>
                <a:latin typeface="Raleway" pitchFamily="2" charset="0"/>
              </a:rPr>
              <a:t>PC/tablet</a:t>
            </a:r>
          </a:p>
          <a:p>
            <a:pPr marL="742950" lvl="1" indent="-285750">
              <a:buFont typeface="Arial" panose="020B0604020202020204" pitchFamily="34" charset="0"/>
              <a:buChar char="•"/>
            </a:pPr>
            <a:r>
              <a:rPr lang="nl-NL" sz="1600">
                <a:solidFill>
                  <a:srgbClr val="00B050"/>
                </a:solidFill>
                <a:latin typeface="Raleway" pitchFamily="2" charset="0"/>
              </a:rPr>
              <a:t>VR bril</a:t>
            </a:r>
          </a:p>
          <a:p>
            <a:pPr marL="742950" lvl="1" indent="-285750">
              <a:buFont typeface="Arial" panose="020B0604020202020204" pitchFamily="34" charset="0"/>
              <a:buChar char="•"/>
            </a:pPr>
            <a:endParaRPr lang="nl-NL" sz="1600">
              <a:ea typeface="Calibri" panose="020F0502020204030204"/>
              <a:cs typeface="Calibri" panose="020F0502020204030204"/>
            </a:endParaRPr>
          </a:p>
        </p:txBody>
      </p:sp>
      <p:sp>
        <p:nvSpPr>
          <p:cNvPr id="4" name="Tekstvak 3">
            <a:extLst>
              <a:ext uri="{FF2B5EF4-FFF2-40B4-BE49-F238E27FC236}">
                <a16:creationId xmlns:a16="http://schemas.microsoft.com/office/drawing/2014/main" id="{8845FF09-8578-B3CF-829E-8056DFD85A66}"/>
              </a:ext>
            </a:extLst>
          </p:cNvPr>
          <p:cNvSpPr txBox="1"/>
          <p:nvPr/>
        </p:nvSpPr>
        <p:spPr>
          <a:xfrm>
            <a:off x="419100" y="6348413"/>
            <a:ext cx="9686925" cy="369332"/>
          </a:xfrm>
          <a:prstGeom prst="rect">
            <a:avLst/>
          </a:prstGeom>
          <a:noFill/>
        </p:spPr>
        <p:txBody>
          <a:bodyPr wrap="square" rtlCol="0">
            <a:spAutoFit/>
          </a:bodyPr>
          <a:lstStyle/>
          <a:p>
            <a:r>
              <a:rPr lang="nl-NL"/>
              <a:t>        Individueel	              Teams		</a:t>
            </a:r>
            <a:r>
              <a:rPr lang="nl-NL" err="1"/>
              <a:t>Groeps</a:t>
            </a:r>
            <a:r>
              <a:rPr lang="nl-NL"/>
              <a:t>		   Klas                    Multidisciplinair</a:t>
            </a:r>
          </a:p>
        </p:txBody>
      </p:sp>
      <p:sp>
        <p:nvSpPr>
          <p:cNvPr id="5" name="Rechthoek 4">
            <a:extLst>
              <a:ext uri="{FF2B5EF4-FFF2-40B4-BE49-F238E27FC236}">
                <a16:creationId xmlns:a16="http://schemas.microsoft.com/office/drawing/2014/main" id="{B2BEBFBA-20F2-6944-607C-CC4BC34887D9}"/>
              </a:ext>
            </a:extLst>
          </p:cNvPr>
          <p:cNvSpPr/>
          <p:nvPr/>
        </p:nvSpPr>
        <p:spPr>
          <a:xfrm>
            <a:off x="566738" y="6324600"/>
            <a:ext cx="1876425" cy="395288"/>
          </a:xfrm>
          <a:prstGeom prst="rect">
            <a:avLst/>
          </a:prstGeom>
          <a:solidFill>
            <a:schemeClr val="accent6">
              <a:alpha val="33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9" name="Rechthoek 8">
            <a:extLst>
              <a:ext uri="{FF2B5EF4-FFF2-40B4-BE49-F238E27FC236}">
                <a16:creationId xmlns:a16="http://schemas.microsoft.com/office/drawing/2014/main" id="{2A0A70A1-1B45-F7C1-7069-FC28276486AB}"/>
              </a:ext>
            </a:extLst>
          </p:cNvPr>
          <p:cNvSpPr/>
          <p:nvPr/>
        </p:nvSpPr>
        <p:spPr>
          <a:xfrm>
            <a:off x="2590801" y="6324600"/>
            <a:ext cx="1876425" cy="395288"/>
          </a:xfrm>
          <a:prstGeom prst="rect">
            <a:avLst/>
          </a:prstGeom>
          <a:solidFill>
            <a:schemeClr val="accent6">
              <a:alpha val="33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0" name="Rechthoek 9">
            <a:extLst>
              <a:ext uri="{FF2B5EF4-FFF2-40B4-BE49-F238E27FC236}">
                <a16:creationId xmlns:a16="http://schemas.microsoft.com/office/drawing/2014/main" id="{B23B822B-F5F2-B9CD-58DD-9E3F88C25FF8}"/>
              </a:ext>
            </a:extLst>
          </p:cNvPr>
          <p:cNvSpPr/>
          <p:nvPr/>
        </p:nvSpPr>
        <p:spPr>
          <a:xfrm>
            <a:off x="4614864" y="6331494"/>
            <a:ext cx="1876425" cy="395288"/>
          </a:xfrm>
          <a:prstGeom prst="rect">
            <a:avLst/>
          </a:prstGeom>
          <a:solidFill>
            <a:schemeClr val="accent6">
              <a:alpha val="33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1" name="Rechthoek 10">
            <a:extLst>
              <a:ext uri="{FF2B5EF4-FFF2-40B4-BE49-F238E27FC236}">
                <a16:creationId xmlns:a16="http://schemas.microsoft.com/office/drawing/2014/main" id="{1DFB277E-4AAE-3CDD-251C-D23DDB704DD7}"/>
              </a:ext>
            </a:extLst>
          </p:cNvPr>
          <p:cNvSpPr/>
          <p:nvPr/>
        </p:nvSpPr>
        <p:spPr>
          <a:xfrm>
            <a:off x="6656390" y="6331494"/>
            <a:ext cx="1392236" cy="395288"/>
          </a:xfrm>
          <a:prstGeom prst="rect">
            <a:avLst/>
          </a:prstGeom>
          <a:solidFill>
            <a:schemeClr val="accent6">
              <a:alpha val="33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2" name="Rechthoek 11">
            <a:extLst>
              <a:ext uri="{FF2B5EF4-FFF2-40B4-BE49-F238E27FC236}">
                <a16:creationId xmlns:a16="http://schemas.microsoft.com/office/drawing/2014/main" id="{2E4F590B-86EA-AE17-BE10-A7E0F608A9A7}"/>
              </a:ext>
            </a:extLst>
          </p:cNvPr>
          <p:cNvSpPr/>
          <p:nvPr/>
        </p:nvSpPr>
        <p:spPr>
          <a:xfrm>
            <a:off x="8229600" y="6322457"/>
            <a:ext cx="1876425" cy="395288"/>
          </a:xfrm>
          <a:prstGeom prst="rect">
            <a:avLst/>
          </a:prstGeom>
          <a:solidFill>
            <a:schemeClr val="accent2">
              <a:lumMod val="75000"/>
              <a:alpha val="33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solidFill>
                <a:srgbClr val="FF0000"/>
              </a:solidFill>
            </a:endParaRPr>
          </a:p>
        </p:txBody>
      </p:sp>
      <p:sp>
        <p:nvSpPr>
          <p:cNvPr id="13" name="Tekstvak 12">
            <a:extLst>
              <a:ext uri="{FF2B5EF4-FFF2-40B4-BE49-F238E27FC236}">
                <a16:creationId xmlns:a16="http://schemas.microsoft.com/office/drawing/2014/main" id="{EB6FDA32-1953-B49F-86A2-2E77162CF5A3}"/>
              </a:ext>
            </a:extLst>
          </p:cNvPr>
          <p:cNvSpPr txBox="1"/>
          <p:nvPr/>
        </p:nvSpPr>
        <p:spPr>
          <a:xfrm>
            <a:off x="566738" y="5919316"/>
            <a:ext cx="9539287" cy="369332"/>
          </a:xfrm>
          <a:prstGeom prst="rect">
            <a:avLst/>
          </a:prstGeom>
          <a:solidFill>
            <a:schemeClr val="accent5">
              <a:lumMod val="75000"/>
            </a:schemeClr>
          </a:solidFill>
        </p:spPr>
        <p:txBody>
          <a:bodyPr wrap="square" rtlCol="0">
            <a:spAutoFit/>
          </a:bodyPr>
          <a:lstStyle/>
          <a:p>
            <a:pPr algn="ctr"/>
            <a:r>
              <a:rPr lang="nl-NL" b="1"/>
              <a:t>Soorten onderwijs</a:t>
            </a:r>
          </a:p>
        </p:txBody>
      </p:sp>
    </p:spTree>
    <p:extLst>
      <p:ext uri="{BB962C8B-B14F-4D97-AF65-F5344CB8AC3E}">
        <p14:creationId xmlns:p14="http://schemas.microsoft.com/office/powerpoint/2010/main" val="82656577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A40C0DB-2391-772D-C904-53CDA177C271}"/>
              </a:ext>
            </a:extLst>
          </p:cNvPr>
          <p:cNvSpPr>
            <a:spLocks noGrp="1"/>
          </p:cNvSpPr>
          <p:nvPr>
            <p:ph type="ctrTitle"/>
          </p:nvPr>
        </p:nvSpPr>
        <p:spPr/>
        <p:txBody>
          <a:bodyPr/>
          <a:lstStyle/>
          <a:p>
            <a:r>
              <a:rPr lang="nl-NL"/>
              <a:t>Reactor Batch Unit   (Unit 2)</a:t>
            </a:r>
          </a:p>
        </p:txBody>
      </p:sp>
      <p:sp>
        <p:nvSpPr>
          <p:cNvPr id="6" name="Ondertitel 5">
            <a:extLst>
              <a:ext uri="{FF2B5EF4-FFF2-40B4-BE49-F238E27FC236}">
                <a16:creationId xmlns:a16="http://schemas.microsoft.com/office/drawing/2014/main" id="{342E3C63-9650-B98A-52CF-7C4F9D466FCD}"/>
              </a:ext>
            </a:extLst>
          </p:cNvPr>
          <p:cNvSpPr>
            <a:spLocks noGrp="1"/>
          </p:cNvSpPr>
          <p:nvPr>
            <p:ph type="subTitle" idx="13"/>
          </p:nvPr>
        </p:nvSpPr>
        <p:spPr/>
        <p:txBody>
          <a:bodyPr>
            <a:normAutofit/>
          </a:bodyPr>
          <a:lstStyle/>
          <a:p>
            <a:r>
              <a:rPr lang="nl-NL" sz="2400">
                <a:solidFill>
                  <a:srgbClr val="F26C51"/>
                </a:solidFill>
              </a:rPr>
              <a:t>Operationeel , Multidisciplinair inzetbaar</a:t>
            </a:r>
          </a:p>
        </p:txBody>
      </p:sp>
      <p:sp>
        <p:nvSpPr>
          <p:cNvPr id="7" name="Tijdelijke aanduiding voor tekst 6">
            <a:extLst>
              <a:ext uri="{FF2B5EF4-FFF2-40B4-BE49-F238E27FC236}">
                <a16:creationId xmlns:a16="http://schemas.microsoft.com/office/drawing/2014/main" id="{74979964-8FFC-DF01-5AE4-4F9CE5BD5D0F}"/>
              </a:ext>
            </a:extLst>
          </p:cNvPr>
          <p:cNvSpPr>
            <a:spLocks noGrp="1"/>
          </p:cNvSpPr>
          <p:nvPr>
            <p:ph type="body" sz="quarter" idx="14"/>
          </p:nvPr>
        </p:nvSpPr>
        <p:spPr>
          <a:xfrm>
            <a:off x="314474" y="2199614"/>
            <a:ext cx="4440405" cy="547919"/>
          </a:xfrm>
        </p:spPr>
        <p:txBody>
          <a:bodyPr>
            <a:normAutofit/>
          </a:bodyPr>
          <a:lstStyle/>
          <a:p>
            <a:r>
              <a:rPr lang="nl-NL" sz="1600"/>
              <a:t>Status: Gevuld met water waar mogelijk</a:t>
            </a:r>
          </a:p>
        </p:txBody>
      </p:sp>
      <p:sp>
        <p:nvSpPr>
          <p:cNvPr id="8" name="Tijdelijke aanduiding voor tekst 7">
            <a:extLst>
              <a:ext uri="{FF2B5EF4-FFF2-40B4-BE49-F238E27FC236}">
                <a16:creationId xmlns:a16="http://schemas.microsoft.com/office/drawing/2014/main" id="{2848B0F2-67AE-B54B-B6E8-F36B05A86870}"/>
              </a:ext>
            </a:extLst>
          </p:cNvPr>
          <p:cNvSpPr>
            <a:spLocks noGrp="1"/>
          </p:cNvSpPr>
          <p:nvPr>
            <p:ph type="body" sz="quarter" idx="15"/>
          </p:nvPr>
        </p:nvSpPr>
        <p:spPr>
          <a:xfrm>
            <a:off x="314476" y="2822988"/>
            <a:ext cx="3060875" cy="2809715"/>
          </a:xfrm>
        </p:spPr>
        <p:txBody>
          <a:bodyPr>
            <a:noAutofit/>
          </a:bodyPr>
          <a:lstStyle/>
          <a:p>
            <a:r>
              <a:rPr lang="nl-NL" sz="1600" b="1"/>
              <a:t>Gebruiken voor</a:t>
            </a:r>
          </a:p>
          <a:p>
            <a:pPr marL="285750" indent="-285750">
              <a:buFont typeface="Arial" panose="020B0604020202020204" pitchFamily="34" charset="0"/>
              <a:buChar char="•"/>
            </a:pPr>
            <a:r>
              <a:rPr lang="nl-NL" sz="1600"/>
              <a:t>Werkvergunningen </a:t>
            </a:r>
          </a:p>
          <a:p>
            <a:pPr marL="285750" indent="-285750">
              <a:buFont typeface="Arial" panose="020B0604020202020204" pitchFamily="34" charset="0"/>
              <a:buChar char="•"/>
            </a:pPr>
            <a:r>
              <a:rPr lang="nl-NL" sz="1600"/>
              <a:t>LOTO Procedure</a:t>
            </a:r>
          </a:p>
          <a:p>
            <a:pPr marL="285750" indent="-285750">
              <a:buFont typeface="Arial" panose="020B0604020202020204" pitchFamily="34" charset="0"/>
              <a:buChar char="•"/>
            </a:pPr>
            <a:r>
              <a:rPr lang="nl-NL" sz="1600"/>
              <a:t>Inbouw/uitbouw kleine Equipment/instrumentatie</a:t>
            </a:r>
          </a:p>
          <a:p>
            <a:pPr marL="285750" indent="-285750">
              <a:buFont typeface="Arial" panose="020B0604020202020204" pitchFamily="34" charset="0"/>
              <a:buChar char="•"/>
            </a:pPr>
            <a:r>
              <a:rPr lang="nl-NL" sz="1600"/>
              <a:t>Revisie kleine onderdelen</a:t>
            </a:r>
          </a:p>
          <a:p>
            <a:pPr marL="285750" indent="-285750">
              <a:buFont typeface="Arial" panose="020B0604020202020204" pitchFamily="34" charset="0"/>
              <a:buChar char="•"/>
            </a:pPr>
            <a:r>
              <a:rPr lang="nl-NL" sz="1600"/>
              <a:t>Multidisciplinair werken</a:t>
            </a:r>
          </a:p>
        </p:txBody>
      </p:sp>
      <p:sp>
        <p:nvSpPr>
          <p:cNvPr id="20" name="Tekstvak 19">
            <a:extLst>
              <a:ext uri="{FF2B5EF4-FFF2-40B4-BE49-F238E27FC236}">
                <a16:creationId xmlns:a16="http://schemas.microsoft.com/office/drawing/2014/main" id="{D63A6595-A297-DDCD-ABA7-82A871D34FDA}"/>
              </a:ext>
            </a:extLst>
          </p:cNvPr>
          <p:cNvSpPr txBox="1"/>
          <p:nvPr/>
        </p:nvSpPr>
        <p:spPr>
          <a:xfrm>
            <a:off x="3375351" y="2804958"/>
            <a:ext cx="3110583" cy="3046988"/>
          </a:xfrm>
          <a:prstGeom prst="rect">
            <a:avLst/>
          </a:prstGeom>
          <a:noFill/>
        </p:spPr>
        <p:txBody>
          <a:bodyPr wrap="square" lIns="91440" tIns="45720" rIns="91440" bIns="45720" rtlCol="0" anchor="t">
            <a:spAutoFit/>
          </a:bodyPr>
          <a:lstStyle/>
          <a:p>
            <a:r>
              <a:rPr lang="nl-NL" sz="1600" b="1">
                <a:latin typeface="Raleway" pitchFamily="2" charset="0"/>
              </a:rPr>
              <a:t>Tools</a:t>
            </a:r>
          </a:p>
          <a:p>
            <a:pPr marL="285750" indent="-285750">
              <a:buFont typeface="Arial" panose="020B0604020202020204" pitchFamily="34" charset="0"/>
              <a:buChar char="•"/>
            </a:pPr>
            <a:r>
              <a:rPr lang="nl-NL" sz="1600">
                <a:solidFill>
                  <a:srgbClr val="00B050"/>
                </a:solidFill>
                <a:latin typeface="Raleway" pitchFamily="2" charset="0"/>
              </a:rPr>
              <a:t>Database/Teams</a:t>
            </a:r>
          </a:p>
          <a:p>
            <a:pPr marL="285750" indent="-285750">
              <a:buFont typeface="Arial" panose="020B0604020202020204" pitchFamily="34" charset="0"/>
              <a:buChar char="•"/>
            </a:pPr>
            <a:r>
              <a:rPr lang="nl-NL" sz="1600">
                <a:solidFill>
                  <a:srgbClr val="00B050"/>
                </a:solidFill>
                <a:latin typeface="Raleway" pitchFamily="2" charset="0"/>
              </a:rPr>
              <a:t>P&amp;ID</a:t>
            </a:r>
          </a:p>
          <a:p>
            <a:pPr marL="285750" indent="-285750">
              <a:buFont typeface="Arial" panose="020B0604020202020204" pitchFamily="34" charset="0"/>
              <a:buChar char="•"/>
            </a:pPr>
            <a:r>
              <a:rPr lang="nl-NL" sz="1600">
                <a:solidFill>
                  <a:srgbClr val="00B050"/>
                </a:solidFill>
                <a:latin typeface="Raleway" pitchFamily="2" charset="0"/>
              </a:rPr>
              <a:t>EZ </a:t>
            </a:r>
            <a:r>
              <a:rPr lang="nl-NL" sz="1600" err="1">
                <a:solidFill>
                  <a:srgbClr val="00B050"/>
                </a:solidFill>
                <a:latin typeface="Raleway" pitchFamily="2" charset="0"/>
              </a:rPr>
              <a:t>Factory</a:t>
            </a:r>
            <a:r>
              <a:rPr lang="nl-NL" sz="1600">
                <a:solidFill>
                  <a:srgbClr val="00B050"/>
                </a:solidFill>
                <a:latin typeface="Raleway" pitchFamily="2" charset="0"/>
              </a:rPr>
              <a:t> (Beperkt)</a:t>
            </a:r>
          </a:p>
          <a:p>
            <a:pPr marL="285750" indent="-285750">
              <a:buFont typeface="Arial" panose="020B0604020202020204" pitchFamily="34" charset="0"/>
              <a:buChar char="•"/>
            </a:pPr>
            <a:r>
              <a:rPr lang="nl-NL" sz="1600">
                <a:solidFill>
                  <a:srgbClr val="00B050"/>
                </a:solidFill>
                <a:latin typeface="Raleway" pitchFamily="2" charset="0"/>
              </a:rPr>
              <a:t>Website</a:t>
            </a:r>
          </a:p>
          <a:p>
            <a:pPr marL="285750" indent="-285750">
              <a:buFont typeface="Arial" panose="020B0604020202020204" pitchFamily="34" charset="0"/>
              <a:buChar char="•"/>
            </a:pPr>
            <a:r>
              <a:rPr lang="nl-NL" sz="1600">
                <a:solidFill>
                  <a:srgbClr val="00B050"/>
                </a:solidFill>
                <a:latin typeface="Raleway" pitchFamily="2" charset="0"/>
              </a:rPr>
              <a:t>QR code  (Beperkt)</a:t>
            </a:r>
          </a:p>
          <a:p>
            <a:pPr marL="285750" indent="-285750">
              <a:buFont typeface="Arial" panose="020B0604020202020204" pitchFamily="34" charset="0"/>
              <a:buChar char="•"/>
            </a:pPr>
            <a:r>
              <a:rPr lang="nl-NL" sz="1600">
                <a:solidFill>
                  <a:srgbClr val="00B050"/>
                </a:solidFill>
                <a:latin typeface="Raleway" pitchFamily="2" charset="0"/>
              </a:rPr>
              <a:t>3D Plant</a:t>
            </a:r>
          </a:p>
          <a:p>
            <a:pPr marL="742950" lvl="1" indent="-285750">
              <a:buFont typeface="Arial" panose="020B0604020202020204" pitchFamily="34" charset="0"/>
              <a:buChar char="•"/>
            </a:pPr>
            <a:r>
              <a:rPr lang="nl-NL" sz="1600">
                <a:solidFill>
                  <a:srgbClr val="00B050"/>
                </a:solidFill>
                <a:latin typeface="Raleway" pitchFamily="2" charset="0"/>
              </a:rPr>
              <a:t>PC (Beperkt)</a:t>
            </a:r>
          </a:p>
          <a:p>
            <a:pPr marL="742950" lvl="1" indent="-285750">
              <a:buFont typeface="Arial" panose="020B0604020202020204" pitchFamily="34" charset="0"/>
              <a:buChar char="•"/>
            </a:pPr>
            <a:r>
              <a:rPr lang="nl-NL" sz="1600">
                <a:solidFill>
                  <a:srgbClr val="00B050"/>
                </a:solidFill>
                <a:latin typeface="Raleway" pitchFamily="2" charset="0"/>
              </a:rPr>
              <a:t>VR bril</a:t>
            </a:r>
          </a:p>
          <a:p>
            <a:pPr marL="285750" indent="-285750">
              <a:buFont typeface="Arial" panose="020B0604020202020204" pitchFamily="34" charset="0"/>
              <a:buChar char="•"/>
            </a:pPr>
            <a:r>
              <a:rPr lang="nl-NL" sz="1600">
                <a:solidFill>
                  <a:srgbClr val="00B050"/>
                </a:solidFill>
                <a:latin typeface="Raleway" pitchFamily="2" charset="0"/>
                <a:ea typeface="Calibri" panose="020F0502020204030204"/>
                <a:cs typeface="Calibri" panose="020F0502020204030204"/>
              </a:rPr>
              <a:t>LOTO</a:t>
            </a:r>
          </a:p>
          <a:p>
            <a:pPr marL="285750" indent="-285750">
              <a:buFont typeface="Arial" panose="020B0604020202020204" pitchFamily="34" charset="0"/>
              <a:buChar char="•"/>
            </a:pPr>
            <a:r>
              <a:rPr lang="nl-NL" sz="1600">
                <a:solidFill>
                  <a:srgbClr val="00B050"/>
                </a:solidFill>
                <a:latin typeface="Raleway" pitchFamily="2" charset="0"/>
                <a:ea typeface="Calibri" panose="020F0502020204030204"/>
                <a:cs typeface="Calibri" panose="020F0502020204030204"/>
              </a:rPr>
              <a:t>Werkvergunningen</a:t>
            </a:r>
          </a:p>
          <a:p>
            <a:pPr marL="285750" indent="-285750">
              <a:buFont typeface="Arial" panose="020B0604020202020204" pitchFamily="34" charset="0"/>
              <a:buChar char="•"/>
            </a:pPr>
            <a:r>
              <a:rPr lang="nl-NL" sz="1600">
                <a:solidFill>
                  <a:srgbClr val="00B050"/>
                </a:solidFill>
                <a:latin typeface="Raleway" pitchFamily="2" charset="0"/>
                <a:ea typeface="Calibri" panose="020F0502020204030204"/>
                <a:cs typeface="Calibri" panose="020F0502020204030204"/>
              </a:rPr>
              <a:t>5S</a:t>
            </a:r>
          </a:p>
        </p:txBody>
      </p:sp>
      <p:graphicFrame>
        <p:nvGraphicFramePr>
          <p:cNvPr id="9" name="Object 8">
            <a:extLst>
              <a:ext uri="{FF2B5EF4-FFF2-40B4-BE49-F238E27FC236}">
                <a16:creationId xmlns:a16="http://schemas.microsoft.com/office/drawing/2014/main" id="{1F949D5D-1FE6-C6EB-00B0-1B1BE2937BF4}"/>
              </a:ext>
            </a:extLst>
          </p:cNvPr>
          <p:cNvGraphicFramePr>
            <a:graphicFrameLocks noChangeAspect="1"/>
          </p:cNvGraphicFramePr>
          <p:nvPr>
            <p:extLst>
              <p:ext uri="{D42A27DB-BD31-4B8C-83A1-F6EECF244321}">
                <p14:modId xmlns:p14="http://schemas.microsoft.com/office/powerpoint/2010/main" val="1607616652"/>
              </p:ext>
            </p:extLst>
          </p:nvPr>
        </p:nvGraphicFramePr>
        <p:xfrm>
          <a:off x="5750003" y="2199614"/>
          <a:ext cx="5096999" cy="3600239"/>
        </p:xfrm>
        <a:graphic>
          <a:graphicData uri="http://schemas.openxmlformats.org/presentationml/2006/ole">
            <mc:AlternateContent xmlns:mc="http://schemas.openxmlformats.org/markup-compatibility/2006">
              <mc:Choice xmlns:v="urn:schemas-microsoft-com:vml" Requires="v">
                <p:oleObj name="Acrobat Document" r:id="rId2" imgW="9082756" imgH="6415686" progId="Acrobat.Document.DC">
                  <p:embed/>
                </p:oleObj>
              </mc:Choice>
              <mc:Fallback>
                <p:oleObj name="Acrobat Document" r:id="rId2" imgW="9082756" imgH="6415686" progId="Acrobat.Document.DC">
                  <p:embed/>
                  <p:pic>
                    <p:nvPicPr>
                      <p:cNvPr id="9" name="Object 8">
                        <a:extLst>
                          <a:ext uri="{FF2B5EF4-FFF2-40B4-BE49-F238E27FC236}">
                            <a16:creationId xmlns:a16="http://schemas.microsoft.com/office/drawing/2014/main" id="{1F949D5D-1FE6-C6EB-00B0-1B1BE2937BF4}"/>
                          </a:ext>
                        </a:extLst>
                      </p:cNvPr>
                      <p:cNvPicPr/>
                      <p:nvPr/>
                    </p:nvPicPr>
                    <p:blipFill>
                      <a:blip r:embed="rId3"/>
                      <a:stretch>
                        <a:fillRect/>
                      </a:stretch>
                    </p:blipFill>
                    <p:spPr>
                      <a:xfrm>
                        <a:off x="5750003" y="2199614"/>
                        <a:ext cx="5096999" cy="3600239"/>
                      </a:xfrm>
                      <a:prstGeom prst="rect">
                        <a:avLst/>
                      </a:prstGeom>
                    </p:spPr>
                  </p:pic>
                </p:oleObj>
              </mc:Fallback>
            </mc:AlternateContent>
          </a:graphicData>
        </a:graphic>
      </p:graphicFrame>
      <p:sp>
        <p:nvSpPr>
          <p:cNvPr id="3" name="Tekstvak 2">
            <a:extLst>
              <a:ext uri="{FF2B5EF4-FFF2-40B4-BE49-F238E27FC236}">
                <a16:creationId xmlns:a16="http://schemas.microsoft.com/office/drawing/2014/main" id="{F2ACA87A-3AAA-3111-82E2-85783E517B9B}"/>
              </a:ext>
            </a:extLst>
          </p:cNvPr>
          <p:cNvSpPr txBox="1"/>
          <p:nvPr/>
        </p:nvSpPr>
        <p:spPr>
          <a:xfrm>
            <a:off x="419100" y="6348413"/>
            <a:ext cx="9686925" cy="369332"/>
          </a:xfrm>
          <a:prstGeom prst="rect">
            <a:avLst/>
          </a:prstGeom>
          <a:noFill/>
        </p:spPr>
        <p:txBody>
          <a:bodyPr wrap="square" rtlCol="0">
            <a:spAutoFit/>
          </a:bodyPr>
          <a:lstStyle/>
          <a:p>
            <a:r>
              <a:rPr lang="nl-NL"/>
              <a:t>        Individueel	              Teams		</a:t>
            </a:r>
            <a:r>
              <a:rPr lang="nl-NL" err="1"/>
              <a:t>Groeps</a:t>
            </a:r>
            <a:r>
              <a:rPr lang="nl-NL"/>
              <a:t>		Klas                    Multidisciplinair</a:t>
            </a:r>
          </a:p>
        </p:txBody>
      </p:sp>
      <p:sp>
        <p:nvSpPr>
          <p:cNvPr id="4" name="Rechthoek 3">
            <a:extLst>
              <a:ext uri="{FF2B5EF4-FFF2-40B4-BE49-F238E27FC236}">
                <a16:creationId xmlns:a16="http://schemas.microsoft.com/office/drawing/2014/main" id="{BE3A4EB7-B773-2ACF-C761-D40556F7B6E6}"/>
              </a:ext>
            </a:extLst>
          </p:cNvPr>
          <p:cNvSpPr/>
          <p:nvPr/>
        </p:nvSpPr>
        <p:spPr>
          <a:xfrm>
            <a:off x="566738" y="6324600"/>
            <a:ext cx="1876425" cy="395288"/>
          </a:xfrm>
          <a:prstGeom prst="rect">
            <a:avLst/>
          </a:prstGeom>
          <a:solidFill>
            <a:schemeClr val="accent6">
              <a:alpha val="33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5" name="Rechthoek 4">
            <a:extLst>
              <a:ext uri="{FF2B5EF4-FFF2-40B4-BE49-F238E27FC236}">
                <a16:creationId xmlns:a16="http://schemas.microsoft.com/office/drawing/2014/main" id="{68AC1063-7235-6071-41EA-BF4AC4D6F5FC}"/>
              </a:ext>
            </a:extLst>
          </p:cNvPr>
          <p:cNvSpPr/>
          <p:nvPr/>
        </p:nvSpPr>
        <p:spPr>
          <a:xfrm>
            <a:off x="2590801" y="6324600"/>
            <a:ext cx="1876425" cy="395288"/>
          </a:xfrm>
          <a:prstGeom prst="rect">
            <a:avLst/>
          </a:prstGeom>
          <a:solidFill>
            <a:schemeClr val="accent6">
              <a:alpha val="33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0" name="Rechthoek 9">
            <a:extLst>
              <a:ext uri="{FF2B5EF4-FFF2-40B4-BE49-F238E27FC236}">
                <a16:creationId xmlns:a16="http://schemas.microsoft.com/office/drawing/2014/main" id="{24487760-A06B-0309-B793-21606A6EEAC4}"/>
              </a:ext>
            </a:extLst>
          </p:cNvPr>
          <p:cNvSpPr/>
          <p:nvPr/>
        </p:nvSpPr>
        <p:spPr>
          <a:xfrm>
            <a:off x="4614864" y="6331494"/>
            <a:ext cx="1876425" cy="395288"/>
          </a:xfrm>
          <a:prstGeom prst="rect">
            <a:avLst/>
          </a:prstGeom>
          <a:solidFill>
            <a:schemeClr val="accent6">
              <a:alpha val="33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1" name="Rechthoek 10">
            <a:extLst>
              <a:ext uri="{FF2B5EF4-FFF2-40B4-BE49-F238E27FC236}">
                <a16:creationId xmlns:a16="http://schemas.microsoft.com/office/drawing/2014/main" id="{3E412FE8-8519-9A08-216C-598C7F973E2C}"/>
              </a:ext>
            </a:extLst>
          </p:cNvPr>
          <p:cNvSpPr/>
          <p:nvPr/>
        </p:nvSpPr>
        <p:spPr>
          <a:xfrm>
            <a:off x="6656390" y="6331494"/>
            <a:ext cx="1392236" cy="395288"/>
          </a:xfrm>
          <a:prstGeom prst="rect">
            <a:avLst/>
          </a:prstGeom>
          <a:solidFill>
            <a:schemeClr val="accent6">
              <a:alpha val="33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2" name="Rechthoek 11">
            <a:extLst>
              <a:ext uri="{FF2B5EF4-FFF2-40B4-BE49-F238E27FC236}">
                <a16:creationId xmlns:a16="http://schemas.microsoft.com/office/drawing/2014/main" id="{778A4B77-EC1F-DF71-A063-20C5C9DD6B3A}"/>
              </a:ext>
            </a:extLst>
          </p:cNvPr>
          <p:cNvSpPr/>
          <p:nvPr/>
        </p:nvSpPr>
        <p:spPr>
          <a:xfrm>
            <a:off x="8229600" y="6322457"/>
            <a:ext cx="1876425" cy="395288"/>
          </a:xfrm>
          <a:prstGeom prst="rect">
            <a:avLst/>
          </a:prstGeom>
          <a:solidFill>
            <a:schemeClr val="accent6">
              <a:alpha val="33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3" name="Tekstvak 12">
            <a:extLst>
              <a:ext uri="{FF2B5EF4-FFF2-40B4-BE49-F238E27FC236}">
                <a16:creationId xmlns:a16="http://schemas.microsoft.com/office/drawing/2014/main" id="{3ADE5541-F1FD-3BBA-7373-3342E00978D3}"/>
              </a:ext>
            </a:extLst>
          </p:cNvPr>
          <p:cNvSpPr txBox="1"/>
          <p:nvPr/>
        </p:nvSpPr>
        <p:spPr>
          <a:xfrm>
            <a:off x="566738" y="5919316"/>
            <a:ext cx="9539287" cy="369332"/>
          </a:xfrm>
          <a:prstGeom prst="rect">
            <a:avLst/>
          </a:prstGeom>
          <a:solidFill>
            <a:schemeClr val="accent5">
              <a:lumMod val="75000"/>
            </a:schemeClr>
          </a:solidFill>
        </p:spPr>
        <p:txBody>
          <a:bodyPr wrap="square" rtlCol="0">
            <a:spAutoFit/>
          </a:bodyPr>
          <a:lstStyle/>
          <a:p>
            <a:pPr algn="ctr"/>
            <a:r>
              <a:rPr lang="nl-NL" b="1"/>
              <a:t>Soorten onderwijs</a:t>
            </a:r>
          </a:p>
        </p:txBody>
      </p:sp>
    </p:spTree>
    <p:extLst>
      <p:ext uri="{BB962C8B-B14F-4D97-AF65-F5344CB8AC3E}">
        <p14:creationId xmlns:p14="http://schemas.microsoft.com/office/powerpoint/2010/main" val="150757316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A40C0DB-2391-772D-C904-53CDA177C271}"/>
              </a:ext>
            </a:extLst>
          </p:cNvPr>
          <p:cNvSpPr>
            <a:spLocks noGrp="1"/>
          </p:cNvSpPr>
          <p:nvPr>
            <p:ph type="ctrTitle"/>
          </p:nvPr>
        </p:nvSpPr>
        <p:spPr/>
        <p:txBody>
          <a:bodyPr/>
          <a:lstStyle/>
          <a:p>
            <a:r>
              <a:rPr lang="nl-NL"/>
              <a:t>Kristallisatie   (Unit 3)</a:t>
            </a:r>
          </a:p>
        </p:txBody>
      </p:sp>
      <p:sp>
        <p:nvSpPr>
          <p:cNvPr id="6" name="Ondertitel 5">
            <a:extLst>
              <a:ext uri="{FF2B5EF4-FFF2-40B4-BE49-F238E27FC236}">
                <a16:creationId xmlns:a16="http://schemas.microsoft.com/office/drawing/2014/main" id="{342E3C63-9650-B98A-52CF-7C4F9D466FCD}"/>
              </a:ext>
            </a:extLst>
          </p:cNvPr>
          <p:cNvSpPr>
            <a:spLocks noGrp="1"/>
          </p:cNvSpPr>
          <p:nvPr>
            <p:ph type="subTitle" idx="13"/>
          </p:nvPr>
        </p:nvSpPr>
        <p:spPr/>
        <p:txBody>
          <a:bodyPr>
            <a:normAutofit lnSpcReduction="10000"/>
          </a:bodyPr>
          <a:lstStyle/>
          <a:p>
            <a:r>
              <a:rPr lang="nl-NL"/>
              <a:t>Operationeel</a:t>
            </a:r>
          </a:p>
        </p:txBody>
      </p:sp>
      <p:sp>
        <p:nvSpPr>
          <p:cNvPr id="7" name="Tijdelijke aanduiding voor tekst 6">
            <a:extLst>
              <a:ext uri="{FF2B5EF4-FFF2-40B4-BE49-F238E27FC236}">
                <a16:creationId xmlns:a16="http://schemas.microsoft.com/office/drawing/2014/main" id="{74979964-8FFC-DF01-5AE4-4F9CE5BD5D0F}"/>
              </a:ext>
            </a:extLst>
          </p:cNvPr>
          <p:cNvSpPr>
            <a:spLocks noGrp="1"/>
          </p:cNvSpPr>
          <p:nvPr>
            <p:ph type="body" sz="quarter" idx="14"/>
          </p:nvPr>
        </p:nvSpPr>
        <p:spPr>
          <a:xfrm>
            <a:off x="508000" y="2275070"/>
            <a:ext cx="3388845" cy="547919"/>
          </a:xfrm>
        </p:spPr>
        <p:txBody>
          <a:bodyPr>
            <a:normAutofit/>
          </a:bodyPr>
          <a:lstStyle/>
          <a:p>
            <a:r>
              <a:rPr lang="nl-NL"/>
              <a:t>Operationeel elke dag</a:t>
            </a:r>
          </a:p>
        </p:txBody>
      </p:sp>
      <p:sp>
        <p:nvSpPr>
          <p:cNvPr id="8" name="Tijdelijke aanduiding voor tekst 7">
            <a:extLst>
              <a:ext uri="{FF2B5EF4-FFF2-40B4-BE49-F238E27FC236}">
                <a16:creationId xmlns:a16="http://schemas.microsoft.com/office/drawing/2014/main" id="{2848B0F2-67AE-B54B-B6E8-F36B05A86870}"/>
              </a:ext>
            </a:extLst>
          </p:cNvPr>
          <p:cNvSpPr>
            <a:spLocks noGrp="1"/>
          </p:cNvSpPr>
          <p:nvPr>
            <p:ph type="body" sz="quarter" idx="15"/>
          </p:nvPr>
        </p:nvSpPr>
        <p:spPr>
          <a:xfrm>
            <a:off x="314476" y="3018069"/>
            <a:ext cx="2094523" cy="2472342"/>
          </a:xfrm>
        </p:spPr>
        <p:txBody>
          <a:bodyPr>
            <a:noAutofit/>
          </a:bodyPr>
          <a:lstStyle/>
          <a:p>
            <a:r>
              <a:rPr lang="nl-NL" sz="1600" b="1"/>
              <a:t>Gebruiken voor:</a:t>
            </a:r>
          </a:p>
          <a:p>
            <a:pPr marL="285750" indent="-285750">
              <a:buFont typeface="Arial" panose="020B0604020202020204" pitchFamily="34" charset="0"/>
              <a:buChar char="•"/>
            </a:pPr>
            <a:endParaRPr lang="nl-NL" sz="1600"/>
          </a:p>
          <a:p>
            <a:pPr marL="285750" indent="-285750">
              <a:buFont typeface="Arial" panose="020B0604020202020204" pitchFamily="34" charset="0"/>
              <a:buChar char="•"/>
            </a:pPr>
            <a:r>
              <a:rPr lang="nl-NL" sz="1600"/>
              <a:t>Flow</a:t>
            </a:r>
          </a:p>
          <a:p>
            <a:pPr marL="285750" indent="-285750">
              <a:buFont typeface="Arial" panose="020B0604020202020204" pitchFamily="34" charset="0"/>
              <a:buChar char="•"/>
            </a:pPr>
            <a:r>
              <a:rPr lang="nl-NL" sz="1600"/>
              <a:t>Temp</a:t>
            </a:r>
          </a:p>
          <a:p>
            <a:pPr marL="285750" indent="-285750">
              <a:buFont typeface="Arial" panose="020B0604020202020204" pitchFamily="34" charset="0"/>
              <a:buChar char="•"/>
            </a:pPr>
            <a:r>
              <a:rPr lang="nl-NL" sz="1600"/>
              <a:t>Druk</a:t>
            </a:r>
          </a:p>
          <a:p>
            <a:pPr marL="285750" indent="-285750">
              <a:buFont typeface="Arial" panose="020B0604020202020204" pitchFamily="34" charset="0"/>
              <a:buChar char="•"/>
            </a:pPr>
            <a:r>
              <a:rPr lang="nl-NL" sz="1600"/>
              <a:t>Niveau</a:t>
            </a:r>
          </a:p>
          <a:p>
            <a:pPr marL="285750" indent="-285750">
              <a:buFont typeface="Arial" panose="020B0604020202020204" pitchFamily="34" charset="0"/>
              <a:buChar char="•"/>
            </a:pPr>
            <a:r>
              <a:rPr lang="nl-NL" sz="1600"/>
              <a:t>Hele Proces</a:t>
            </a:r>
          </a:p>
          <a:p>
            <a:pPr marL="285750" indent="-285750">
              <a:buFont typeface="Arial" panose="020B0604020202020204" pitchFamily="34" charset="0"/>
              <a:buChar char="•"/>
            </a:pPr>
            <a:r>
              <a:rPr lang="nl-NL" sz="1600"/>
              <a:t>Product maken</a:t>
            </a:r>
          </a:p>
        </p:txBody>
      </p:sp>
      <p:sp>
        <p:nvSpPr>
          <p:cNvPr id="20" name="Tekstvak 19">
            <a:extLst>
              <a:ext uri="{FF2B5EF4-FFF2-40B4-BE49-F238E27FC236}">
                <a16:creationId xmlns:a16="http://schemas.microsoft.com/office/drawing/2014/main" id="{D63A6595-A297-DDCD-ABA7-82A871D34FDA}"/>
              </a:ext>
            </a:extLst>
          </p:cNvPr>
          <p:cNvSpPr txBox="1"/>
          <p:nvPr/>
        </p:nvSpPr>
        <p:spPr>
          <a:xfrm>
            <a:off x="2582779" y="3018069"/>
            <a:ext cx="2252925" cy="2554545"/>
          </a:xfrm>
          <a:prstGeom prst="rect">
            <a:avLst/>
          </a:prstGeom>
          <a:noFill/>
        </p:spPr>
        <p:txBody>
          <a:bodyPr wrap="square" rtlCol="0">
            <a:spAutoFit/>
          </a:bodyPr>
          <a:lstStyle/>
          <a:p>
            <a:r>
              <a:rPr lang="nl-NL" sz="1600" b="1">
                <a:latin typeface="Raleway" pitchFamily="2" charset="0"/>
              </a:rPr>
              <a:t>Tools:</a:t>
            </a:r>
          </a:p>
          <a:p>
            <a:endParaRPr lang="nl-NL" sz="1600" b="1">
              <a:latin typeface="Raleway" pitchFamily="2" charset="0"/>
            </a:endParaRPr>
          </a:p>
          <a:p>
            <a:pPr marL="285750" indent="-285750">
              <a:buFont typeface="Arial" panose="020B0604020202020204" pitchFamily="34" charset="0"/>
              <a:buChar char="•"/>
            </a:pPr>
            <a:r>
              <a:rPr lang="nl-NL" sz="1600">
                <a:solidFill>
                  <a:srgbClr val="00B050"/>
                </a:solidFill>
                <a:latin typeface="Raleway" pitchFamily="2" charset="0"/>
              </a:rPr>
              <a:t>Database/Teams</a:t>
            </a:r>
          </a:p>
          <a:p>
            <a:pPr marL="285750" indent="-285750">
              <a:buFont typeface="Arial" panose="020B0604020202020204" pitchFamily="34" charset="0"/>
              <a:buChar char="•"/>
            </a:pPr>
            <a:r>
              <a:rPr lang="nl-NL" sz="1600">
                <a:solidFill>
                  <a:srgbClr val="00B050"/>
                </a:solidFill>
                <a:latin typeface="Raleway" pitchFamily="2" charset="0"/>
              </a:rPr>
              <a:t>P&amp;ID</a:t>
            </a:r>
          </a:p>
          <a:p>
            <a:pPr marL="285750" indent="-285750">
              <a:buFont typeface="Arial" panose="020B0604020202020204" pitchFamily="34" charset="0"/>
              <a:buChar char="•"/>
            </a:pPr>
            <a:r>
              <a:rPr lang="nl-NL" sz="1600">
                <a:solidFill>
                  <a:srgbClr val="00B050"/>
                </a:solidFill>
                <a:latin typeface="Raleway" pitchFamily="2" charset="0"/>
              </a:rPr>
              <a:t>EZ </a:t>
            </a:r>
            <a:r>
              <a:rPr lang="nl-NL" sz="1600" err="1">
                <a:solidFill>
                  <a:srgbClr val="00B050"/>
                </a:solidFill>
                <a:latin typeface="Raleway" pitchFamily="2" charset="0"/>
              </a:rPr>
              <a:t>Factory</a:t>
            </a:r>
            <a:endParaRPr lang="nl-NL" sz="1600">
              <a:solidFill>
                <a:srgbClr val="00B050"/>
              </a:solidFill>
              <a:latin typeface="Raleway" pitchFamily="2" charset="0"/>
            </a:endParaRPr>
          </a:p>
          <a:p>
            <a:pPr marL="285750" indent="-285750">
              <a:buFont typeface="Arial" panose="020B0604020202020204" pitchFamily="34" charset="0"/>
              <a:buChar char="•"/>
            </a:pPr>
            <a:r>
              <a:rPr lang="nl-NL" sz="1600">
                <a:solidFill>
                  <a:srgbClr val="00B050"/>
                </a:solidFill>
                <a:latin typeface="Raleway" pitchFamily="2" charset="0"/>
              </a:rPr>
              <a:t>Website</a:t>
            </a:r>
          </a:p>
          <a:p>
            <a:pPr marL="285750" indent="-285750">
              <a:buFont typeface="Arial" panose="020B0604020202020204" pitchFamily="34" charset="0"/>
              <a:buChar char="•"/>
            </a:pPr>
            <a:r>
              <a:rPr lang="nl-NL" sz="1600">
                <a:solidFill>
                  <a:srgbClr val="00B050"/>
                </a:solidFill>
                <a:latin typeface="Raleway" pitchFamily="2" charset="0"/>
              </a:rPr>
              <a:t>QR code</a:t>
            </a:r>
          </a:p>
          <a:p>
            <a:pPr marL="285750" indent="-285750">
              <a:buFont typeface="Arial" panose="020B0604020202020204" pitchFamily="34" charset="0"/>
              <a:buChar char="•"/>
            </a:pPr>
            <a:r>
              <a:rPr lang="nl-NL" sz="1600">
                <a:solidFill>
                  <a:srgbClr val="00B050"/>
                </a:solidFill>
                <a:latin typeface="Raleway" pitchFamily="2" charset="0"/>
              </a:rPr>
              <a:t>3D Plant</a:t>
            </a:r>
          </a:p>
          <a:p>
            <a:pPr marL="742950" lvl="1" indent="-285750">
              <a:buFont typeface="Arial" panose="020B0604020202020204" pitchFamily="34" charset="0"/>
              <a:buChar char="•"/>
            </a:pPr>
            <a:r>
              <a:rPr lang="nl-NL" sz="1600">
                <a:solidFill>
                  <a:srgbClr val="00B050"/>
                </a:solidFill>
                <a:latin typeface="Raleway" pitchFamily="2" charset="0"/>
              </a:rPr>
              <a:t>PC/tablet</a:t>
            </a:r>
          </a:p>
          <a:p>
            <a:pPr marL="742950" lvl="1" indent="-285750">
              <a:buFont typeface="Arial" panose="020B0604020202020204" pitchFamily="34" charset="0"/>
              <a:buChar char="•"/>
            </a:pPr>
            <a:r>
              <a:rPr lang="nl-NL" sz="1600">
                <a:solidFill>
                  <a:srgbClr val="00B050"/>
                </a:solidFill>
                <a:latin typeface="Raleway" pitchFamily="2" charset="0"/>
              </a:rPr>
              <a:t>VR bril</a:t>
            </a:r>
          </a:p>
        </p:txBody>
      </p:sp>
      <p:graphicFrame>
        <p:nvGraphicFramePr>
          <p:cNvPr id="9" name="Object 8">
            <a:extLst>
              <a:ext uri="{FF2B5EF4-FFF2-40B4-BE49-F238E27FC236}">
                <a16:creationId xmlns:a16="http://schemas.microsoft.com/office/drawing/2014/main" id="{F8388747-C60A-C1F7-BA8B-428C68E9D5B8}"/>
              </a:ext>
            </a:extLst>
          </p:cNvPr>
          <p:cNvGraphicFramePr>
            <a:graphicFrameLocks noChangeAspect="1"/>
          </p:cNvGraphicFramePr>
          <p:nvPr>
            <p:extLst>
              <p:ext uri="{D42A27DB-BD31-4B8C-83A1-F6EECF244321}">
                <p14:modId xmlns:p14="http://schemas.microsoft.com/office/powerpoint/2010/main" val="3282473269"/>
              </p:ext>
            </p:extLst>
          </p:nvPr>
        </p:nvGraphicFramePr>
        <p:xfrm>
          <a:off x="5314926" y="2079992"/>
          <a:ext cx="5325868" cy="3925522"/>
        </p:xfrm>
        <a:graphic>
          <a:graphicData uri="http://schemas.openxmlformats.org/presentationml/2006/ole">
            <mc:AlternateContent xmlns:mc="http://schemas.openxmlformats.org/markup-compatibility/2006">
              <mc:Choice xmlns:v="urn:schemas-microsoft-com:vml" Requires="v">
                <p:oleObj name="Acrobat Document" r:id="rId2" imgW="9082756" imgH="6415686" progId="Acrobat.Document.DC">
                  <p:embed/>
                </p:oleObj>
              </mc:Choice>
              <mc:Fallback>
                <p:oleObj name="Acrobat Document" r:id="rId2" imgW="9082756" imgH="6415686" progId="Acrobat.Document.DC">
                  <p:embed/>
                  <p:pic>
                    <p:nvPicPr>
                      <p:cNvPr id="9" name="Object 8">
                        <a:extLst>
                          <a:ext uri="{FF2B5EF4-FFF2-40B4-BE49-F238E27FC236}">
                            <a16:creationId xmlns:a16="http://schemas.microsoft.com/office/drawing/2014/main" id="{F8388747-C60A-C1F7-BA8B-428C68E9D5B8}"/>
                          </a:ext>
                        </a:extLst>
                      </p:cNvPr>
                      <p:cNvPicPr/>
                      <p:nvPr/>
                    </p:nvPicPr>
                    <p:blipFill>
                      <a:blip r:embed="rId3"/>
                      <a:stretch>
                        <a:fillRect/>
                      </a:stretch>
                    </p:blipFill>
                    <p:spPr>
                      <a:xfrm>
                        <a:off x="5314926" y="2079992"/>
                        <a:ext cx="5325868" cy="3925522"/>
                      </a:xfrm>
                      <a:prstGeom prst="rect">
                        <a:avLst/>
                      </a:prstGeom>
                    </p:spPr>
                  </p:pic>
                </p:oleObj>
              </mc:Fallback>
            </mc:AlternateContent>
          </a:graphicData>
        </a:graphic>
      </p:graphicFrame>
      <p:sp>
        <p:nvSpPr>
          <p:cNvPr id="3" name="Tekstvak 2">
            <a:extLst>
              <a:ext uri="{FF2B5EF4-FFF2-40B4-BE49-F238E27FC236}">
                <a16:creationId xmlns:a16="http://schemas.microsoft.com/office/drawing/2014/main" id="{F0571A8E-4237-E19D-B0F4-B72B58CCAF56}"/>
              </a:ext>
            </a:extLst>
          </p:cNvPr>
          <p:cNvSpPr txBox="1"/>
          <p:nvPr/>
        </p:nvSpPr>
        <p:spPr>
          <a:xfrm>
            <a:off x="419100" y="6348413"/>
            <a:ext cx="9686925" cy="369332"/>
          </a:xfrm>
          <a:prstGeom prst="rect">
            <a:avLst/>
          </a:prstGeom>
          <a:noFill/>
        </p:spPr>
        <p:txBody>
          <a:bodyPr wrap="square" rtlCol="0">
            <a:spAutoFit/>
          </a:bodyPr>
          <a:lstStyle/>
          <a:p>
            <a:r>
              <a:rPr lang="nl-NL"/>
              <a:t>        Individueel	              Teams		</a:t>
            </a:r>
            <a:r>
              <a:rPr lang="nl-NL" err="1"/>
              <a:t>Groeps</a:t>
            </a:r>
            <a:r>
              <a:rPr lang="nl-NL"/>
              <a:t>		Klas                    Multidisciplinair</a:t>
            </a:r>
          </a:p>
        </p:txBody>
      </p:sp>
      <p:sp>
        <p:nvSpPr>
          <p:cNvPr id="4" name="Rechthoek 3">
            <a:extLst>
              <a:ext uri="{FF2B5EF4-FFF2-40B4-BE49-F238E27FC236}">
                <a16:creationId xmlns:a16="http://schemas.microsoft.com/office/drawing/2014/main" id="{E421A25F-4BB9-29DF-325C-5239A3C5AAC6}"/>
              </a:ext>
            </a:extLst>
          </p:cNvPr>
          <p:cNvSpPr/>
          <p:nvPr/>
        </p:nvSpPr>
        <p:spPr>
          <a:xfrm>
            <a:off x="566738" y="6324600"/>
            <a:ext cx="1876425" cy="395288"/>
          </a:xfrm>
          <a:prstGeom prst="rect">
            <a:avLst/>
          </a:prstGeom>
          <a:solidFill>
            <a:schemeClr val="accent6">
              <a:alpha val="33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5" name="Rechthoek 4">
            <a:extLst>
              <a:ext uri="{FF2B5EF4-FFF2-40B4-BE49-F238E27FC236}">
                <a16:creationId xmlns:a16="http://schemas.microsoft.com/office/drawing/2014/main" id="{FDD8CAB1-AF5B-0C81-F9F3-1487342C7511}"/>
              </a:ext>
            </a:extLst>
          </p:cNvPr>
          <p:cNvSpPr/>
          <p:nvPr/>
        </p:nvSpPr>
        <p:spPr>
          <a:xfrm>
            <a:off x="2590801" y="6324600"/>
            <a:ext cx="1876425" cy="395288"/>
          </a:xfrm>
          <a:prstGeom prst="rect">
            <a:avLst/>
          </a:prstGeom>
          <a:solidFill>
            <a:schemeClr val="accent6">
              <a:alpha val="33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0" name="Rechthoek 9">
            <a:extLst>
              <a:ext uri="{FF2B5EF4-FFF2-40B4-BE49-F238E27FC236}">
                <a16:creationId xmlns:a16="http://schemas.microsoft.com/office/drawing/2014/main" id="{F2CEFC2B-DF10-90F9-AA0B-36F6108C2E11}"/>
              </a:ext>
            </a:extLst>
          </p:cNvPr>
          <p:cNvSpPr/>
          <p:nvPr/>
        </p:nvSpPr>
        <p:spPr>
          <a:xfrm>
            <a:off x="4614864" y="6331494"/>
            <a:ext cx="1876425" cy="395288"/>
          </a:xfrm>
          <a:prstGeom prst="rect">
            <a:avLst/>
          </a:prstGeom>
          <a:solidFill>
            <a:schemeClr val="accent6">
              <a:alpha val="33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1" name="Rechthoek 10">
            <a:extLst>
              <a:ext uri="{FF2B5EF4-FFF2-40B4-BE49-F238E27FC236}">
                <a16:creationId xmlns:a16="http://schemas.microsoft.com/office/drawing/2014/main" id="{E1E4F260-3B11-0F82-E42E-CC8191DD1149}"/>
              </a:ext>
            </a:extLst>
          </p:cNvPr>
          <p:cNvSpPr/>
          <p:nvPr/>
        </p:nvSpPr>
        <p:spPr>
          <a:xfrm>
            <a:off x="6656390" y="6331494"/>
            <a:ext cx="1392236" cy="395288"/>
          </a:xfrm>
          <a:prstGeom prst="rect">
            <a:avLst/>
          </a:prstGeom>
          <a:solidFill>
            <a:schemeClr val="accent6">
              <a:alpha val="33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2" name="Rechthoek 11">
            <a:extLst>
              <a:ext uri="{FF2B5EF4-FFF2-40B4-BE49-F238E27FC236}">
                <a16:creationId xmlns:a16="http://schemas.microsoft.com/office/drawing/2014/main" id="{EE0EEE95-B853-52C7-4AFE-6B095D3BB244}"/>
              </a:ext>
            </a:extLst>
          </p:cNvPr>
          <p:cNvSpPr/>
          <p:nvPr/>
        </p:nvSpPr>
        <p:spPr>
          <a:xfrm>
            <a:off x="8229600" y="6322457"/>
            <a:ext cx="1876425" cy="395288"/>
          </a:xfrm>
          <a:prstGeom prst="rect">
            <a:avLst/>
          </a:prstGeom>
          <a:solidFill>
            <a:schemeClr val="accent2">
              <a:lumMod val="75000"/>
              <a:alpha val="33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3" name="Tekstvak 12">
            <a:extLst>
              <a:ext uri="{FF2B5EF4-FFF2-40B4-BE49-F238E27FC236}">
                <a16:creationId xmlns:a16="http://schemas.microsoft.com/office/drawing/2014/main" id="{765CC708-36C5-0845-E61D-61CE37764927}"/>
              </a:ext>
            </a:extLst>
          </p:cNvPr>
          <p:cNvSpPr txBox="1"/>
          <p:nvPr/>
        </p:nvSpPr>
        <p:spPr>
          <a:xfrm>
            <a:off x="566738" y="5919316"/>
            <a:ext cx="9539287" cy="369332"/>
          </a:xfrm>
          <a:prstGeom prst="rect">
            <a:avLst/>
          </a:prstGeom>
          <a:solidFill>
            <a:schemeClr val="accent5">
              <a:lumMod val="75000"/>
            </a:schemeClr>
          </a:solidFill>
        </p:spPr>
        <p:txBody>
          <a:bodyPr wrap="square" rtlCol="0">
            <a:spAutoFit/>
          </a:bodyPr>
          <a:lstStyle/>
          <a:p>
            <a:pPr algn="ctr"/>
            <a:r>
              <a:rPr lang="nl-NL" b="1"/>
              <a:t>Soorten onderwijs</a:t>
            </a:r>
          </a:p>
        </p:txBody>
      </p:sp>
    </p:spTree>
    <p:extLst>
      <p:ext uri="{BB962C8B-B14F-4D97-AF65-F5344CB8AC3E}">
        <p14:creationId xmlns:p14="http://schemas.microsoft.com/office/powerpoint/2010/main" val="279631030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A40C0DB-2391-772D-C904-53CDA177C271}"/>
              </a:ext>
            </a:extLst>
          </p:cNvPr>
          <p:cNvSpPr>
            <a:spLocks noGrp="1"/>
          </p:cNvSpPr>
          <p:nvPr>
            <p:ph type="ctrTitle"/>
          </p:nvPr>
        </p:nvSpPr>
        <p:spPr/>
        <p:txBody>
          <a:bodyPr/>
          <a:lstStyle/>
          <a:p>
            <a:r>
              <a:rPr lang="nl-NL"/>
              <a:t>Bierbrouwerij (Unit 4)</a:t>
            </a:r>
          </a:p>
        </p:txBody>
      </p:sp>
      <p:sp>
        <p:nvSpPr>
          <p:cNvPr id="6" name="Ondertitel 5">
            <a:extLst>
              <a:ext uri="{FF2B5EF4-FFF2-40B4-BE49-F238E27FC236}">
                <a16:creationId xmlns:a16="http://schemas.microsoft.com/office/drawing/2014/main" id="{342E3C63-9650-B98A-52CF-7C4F9D466FCD}"/>
              </a:ext>
            </a:extLst>
          </p:cNvPr>
          <p:cNvSpPr>
            <a:spLocks noGrp="1"/>
          </p:cNvSpPr>
          <p:nvPr>
            <p:ph type="subTitle" idx="13"/>
          </p:nvPr>
        </p:nvSpPr>
        <p:spPr/>
        <p:txBody>
          <a:bodyPr>
            <a:normAutofit lnSpcReduction="10000"/>
          </a:bodyPr>
          <a:lstStyle/>
          <a:p>
            <a:endParaRPr lang="nl-NL"/>
          </a:p>
        </p:txBody>
      </p:sp>
      <p:pic>
        <p:nvPicPr>
          <p:cNvPr id="4" name="Tijdelijke aanduiding voor afbeelding 3" descr="Afbeelding met gebouw, machine, overdekt, grond&#10;&#10;Automatisch gegenereerde beschrijving">
            <a:extLst>
              <a:ext uri="{FF2B5EF4-FFF2-40B4-BE49-F238E27FC236}">
                <a16:creationId xmlns:a16="http://schemas.microsoft.com/office/drawing/2014/main" id="{56E97126-D0D6-2DB7-1EB5-22233B80684D}"/>
              </a:ext>
            </a:extLst>
          </p:cNvPr>
          <p:cNvPicPr>
            <a:picLocks noGrp="1" noChangeAspect="1"/>
          </p:cNvPicPr>
          <p:nvPr>
            <p:ph type="pic" sz="quarter" idx="16"/>
          </p:nvPr>
        </p:nvPicPr>
        <p:blipFill>
          <a:blip r:embed="rId2"/>
          <a:srcRect l="12500" r="12500"/>
          <a:stretch>
            <a:fillRect/>
          </a:stretch>
        </p:blipFill>
        <p:spPr>
          <a:xfrm>
            <a:off x="5591599" y="4608185"/>
            <a:ext cx="1153921" cy="1230409"/>
          </a:xfrm>
        </p:spPr>
      </p:pic>
      <p:pic>
        <p:nvPicPr>
          <p:cNvPr id="10" name="Afbeelding 9" descr="Afbeelding met overdekt, engineering, gereedschap, Werkplaats&#10;&#10;Automatisch gegenereerde beschrijving">
            <a:extLst>
              <a:ext uri="{FF2B5EF4-FFF2-40B4-BE49-F238E27FC236}">
                <a16:creationId xmlns:a16="http://schemas.microsoft.com/office/drawing/2014/main" id="{C6BEF9DF-965D-06E4-EDF5-85B6039E023F}"/>
              </a:ext>
            </a:extLst>
          </p:cNvPr>
          <p:cNvPicPr>
            <a:picLocks noChangeAspect="1"/>
          </p:cNvPicPr>
          <p:nvPr/>
        </p:nvPicPr>
        <p:blipFill>
          <a:blip r:embed="rId3"/>
          <a:stretch>
            <a:fillRect/>
          </a:stretch>
        </p:blipFill>
        <p:spPr>
          <a:xfrm>
            <a:off x="8718149" y="4648071"/>
            <a:ext cx="1651906" cy="1238929"/>
          </a:xfrm>
          <a:prstGeom prst="rect">
            <a:avLst/>
          </a:prstGeom>
        </p:spPr>
      </p:pic>
      <p:pic>
        <p:nvPicPr>
          <p:cNvPr id="12" name="Afbeelding 11" descr="Afbeelding met machine, overdekt, staal, cilinder&#10;&#10;Automatisch gegenereerde beschrijving">
            <a:extLst>
              <a:ext uri="{FF2B5EF4-FFF2-40B4-BE49-F238E27FC236}">
                <a16:creationId xmlns:a16="http://schemas.microsoft.com/office/drawing/2014/main" id="{0F6082E3-6401-A4AA-63F3-D3C5455FB0E1}"/>
              </a:ext>
            </a:extLst>
          </p:cNvPr>
          <p:cNvPicPr>
            <a:picLocks noChangeAspect="1"/>
          </p:cNvPicPr>
          <p:nvPr/>
        </p:nvPicPr>
        <p:blipFill>
          <a:blip r:embed="rId4"/>
          <a:stretch>
            <a:fillRect/>
          </a:stretch>
        </p:blipFill>
        <p:spPr>
          <a:xfrm flipH="1">
            <a:off x="6938290" y="4617740"/>
            <a:ext cx="1692346" cy="1269260"/>
          </a:xfrm>
          <a:prstGeom prst="rect">
            <a:avLst/>
          </a:prstGeom>
        </p:spPr>
      </p:pic>
      <p:sp>
        <p:nvSpPr>
          <p:cNvPr id="3" name="Tekstvak 2">
            <a:extLst>
              <a:ext uri="{FF2B5EF4-FFF2-40B4-BE49-F238E27FC236}">
                <a16:creationId xmlns:a16="http://schemas.microsoft.com/office/drawing/2014/main" id="{229D464A-DB17-F66A-D141-D0C84BE8384F}"/>
              </a:ext>
            </a:extLst>
          </p:cNvPr>
          <p:cNvSpPr txBox="1"/>
          <p:nvPr/>
        </p:nvSpPr>
        <p:spPr>
          <a:xfrm>
            <a:off x="3124199" y="2353737"/>
            <a:ext cx="2252925" cy="2308324"/>
          </a:xfrm>
          <a:prstGeom prst="rect">
            <a:avLst/>
          </a:prstGeom>
          <a:noFill/>
        </p:spPr>
        <p:txBody>
          <a:bodyPr wrap="square" rtlCol="0">
            <a:spAutoFit/>
          </a:bodyPr>
          <a:lstStyle/>
          <a:p>
            <a:r>
              <a:rPr lang="nl-NL" sz="1600" b="1">
                <a:latin typeface="Raleway" pitchFamily="2" charset="0"/>
              </a:rPr>
              <a:t>Tools:</a:t>
            </a:r>
          </a:p>
          <a:p>
            <a:pPr marL="285750" indent="-285750">
              <a:buFont typeface="Arial" panose="020B0604020202020204" pitchFamily="34" charset="0"/>
              <a:buChar char="•"/>
            </a:pPr>
            <a:r>
              <a:rPr lang="nl-NL" sz="1600">
                <a:solidFill>
                  <a:srgbClr val="00B050"/>
                </a:solidFill>
                <a:latin typeface="Raleway" pitchFamily="2" charset="0"/>
              </a:rPr>
              <a:t>Database/Teams</a:t>
            </a:r>
          </a:p>
          <a:p>
            <a:pPr marL="285750" indent="-285750">
              <a:buFont typeface="Arial" panose="020B0604020202020204" pitchFamily="34" charset="0"/>
              <a:buChar char="•"/>
            </a:pPr>
            <a:r>
              <a:rPr lang="nl-NL" sz="1600">
                <a:solidFill>
                  <a:srgbClr val="00B050"/>
                </a:solidFill>
                <a:latin typeface="Raleway" pitchFamily="2" charset="0"/>
              </a:rPr>
              <a:t>P&amp;ID</a:t>
            </a:r>
          </a:p>
          <a:p>
            <a:pPr marL="285750" indent="-285750">
              <a:buFont typeface="Arial" panose="020B0604020202020204" pitchFamily="34" charset="0"/>
              <a:buChar char="•"/>
            </a:pPr>
            <a:r>
              <a:rPr lang="nl-NL" sz="1600">
                <a:solidFill>
                  <a:srgbClr val="FF0000"/>
                </a:solidFill>
                <a:latin typeface="Raleway" pitchFamily="2" charset="0"/>
              </a:rPr>
              <a:t>EZ </a:t>
            </a:r>
            <a:r>
              <a:rPr lang="nl-NL" sz="1600" err="1">
                <a:solidFill>
                  <a:srgbClr val="FF0000"/>
                </a:solidFill>
                <a:latin typeface="Raleway" pitchFamily="2" charset="0"/>
              </a:rPr>
              <a:t>Factory</a:t>
            </a:r>
            <a:endParaRPr lang="nl-NL" sz="1600">
              <a:solidFill>
                <a:srgbClr val="FF0000"/>
              </a:solidFill>
              <a:latin typeface="Raleway" pitchFamily="2" charset="0"/>
            </a:endParaRPr>
          </a:p>
          <a:p>
            <a:pPr marL="285750" indent="-285750">
              <a:buFont typeface="Arial" panose="020B0604020202020204" pitchFamily="34" charset="0"/>
              <a:buChar char="•"/>
            </a:pPr>
            <a:r>
              <a:rPr lang="nl-NL" sz="1600">
                <a:solidFill>
                  <a:srgbClr val="00B050"/>
                </a:solidFill>
                <a:latin typeface="Raleway" pitchFamily="2" charset="0"/>
              </a:rPr>
              <a:t>Website</a:t>
            </a:r>
          </a:p>
          <a:p>
            <a:pPr marL="285750" indent="-285750">
              <a:buFont typeface="Arial" panose="020B0604020202020204" pitchFamily="34" charset="0"/>
              <a:buChar char="•"/>
            </a:pPr>
            <a:r>
              <a:rPr lang="nl-NL" sz="1600">
                <a:solidFill>
                  <a:srgbClr val="FF0000"/>
                </a:solidFill>
                <a:latin typeface="Raleway" pitchFamily="2" charset="0"/>
              </a:rPr>
              <a:t>QR code</a:t>
            </a:r>
          </a:p>
          <a:p>
            <a:pPr marL="285750" indent="-285750">
              <a:buFont typeface="Arial" panose="020B0604020202020204" pitchFamily="34" charset="0"/>
              <a:buChar char="•"/>
            </a:pPr>
            <a:r>
              <a:rPr lang="nl-NL" sz="1600">
                <a:solidFill>
                  <a:srgbClr val="FF0000"/>
                </a:solidFill>
                <a:latin typeface="Raleway" pitchFamily="2" charset="0"/>
              </a:rPr>
              <a:t>3D Plant</a:t>
            </a:r>
          </a:p>
          <a:p>
            <a:pPr marL="742950" lvl="1" indent="-285750">
              <a:buFont typeface="Arial" panose="020B0604020202020204" pitchFamily="34" charset="0"/>
              <a:buChar char="•"/>
            </a:pPr>
            <a:r>
              <a:rPr lang="nl-NL" sz="1600">
                <a:solidFill>
                  <a:srgbClr val="FF0000"/>
                </a:solidFill>
                <a:latin typeface="Raleway" pitchFamily="2" charset="0"/>
              </a:rPr>
              <a:t>PC/tablet</a:t>
            </a:r>
          </a:p>
          <a:p>
            <a:pPr marL="742950" lvl="1" indent="-285750">
              <a:buFont typeface="Arial" panose="020B0604020202020204" pitchFamily="34" charset="0"/>
              <a:buChar char="•"/>
            </a:pPr>
            <a:r>
              <a:rPr lang="nl-NL" sz="1600">
                <a:solidFill>
                  <a:srgbClr val="FF0000"/>
                </a:solidFill>
                <a:latin typeface="Raleway" pitchFamily="2" charset="0"/>
              </a:rPr>
              <a:t>VR bril</a:t>
            </a:r>
          </a:p>
        </p:txBody>
      </p:sp>
      <p:sp>
        <p:nvSpPr>
          <p:cNvPr id="5" name="Tijdelijke aanduiding voor tekst 7">
            <a:extLst>
              <a:ext uri="{FF2B5EF4-FFF2-40B4-BE49-F238E27FC236}">
                <a16:creationId xmlns:a16="http://schemas.microsoft.com/office/drawing/2014/main" id="{297F8079-0DCC-9B9B-E75A-901822F3F01F}"/>
              </a:ext>
            </a:extLst>
          </p:cNvPr>
          <p:cNvSpPr txBox="1">
            <a:spLocks/>
          </p:cNvSpPr>
          <p:nvPr/>
        </p:nvSpPr>
        <p:spPr>
          <a:xfrm>
            <a:off x="575160" y="2353737"/>
            <a:ext cx="2094523" cy="2308324"/>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1400" b="0" i="0" kern="1200">
                <a:solidFill>
                  <a:schemeClr val="tx1"/>
                </a:solidFill>
                <a:latin typeface="Raleway" panose="020B0503030101060003" pitchFamily="34" charset="77"/>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3200" b="0" i="0" kern="1200">
                <a:solidFill>
                  <a:schemeClr val="tx1"/>
                </a:solidFill>
                <a:latin typeface="Raleway" panose="020B0503030101060003" pitchFamily="34"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b="1" i="0" kern="1200">
                <a:solidFill>
                  <a:schemeClr val="tx1"/>
                </a:solidFill>
                <a:latin typeface="Raleway" panose="020B0503030101060003" pitchFamily="34"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Raleway" panose="020B0503030101060003" pitchFamily="34"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Raleway" panose="020B0503030101060003" pitchFamily="34"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nl-NL" sz="1600" b="1"/>
              <a:t>Gebruiken voor:</a:t>
            </a:r>
          </a:p>
          <a:p>
            <a:pPr marL="285750" indent="-285750">
              <a:buFont typeface="Arial" panose="020B0604020202020204" pitchFamily="34" charset="0"/>
              <a:buChar char="•"/>
            </a:pPr>
            <a:r>
              <a:rPr lang="nl-NL" sz="1600"/>
              <a:t>Proces</a:t>
            </a:r>
          </a:p>
          <a:p>
            <a:pPr marL="285750" indent="-285750">
              <a:buFont typeface="Arial" panose="020B0604020202020204" pitchFamily="34" charset="0"/>
              <a:buChar char="•"/>
            </a:pPr>
            <a:r>
              <a:rPr lang="nl-NL" sz="1600"/>
              <a:t>Flow</a:t>
            </a:r>
          </a:p>
          <a:p>
            <a:pPr marL="285750" indent="-285750">
              <a:buFont typeface="Arial" panose="020B0604020202020204" pitchFamily="34" charset="0"/>
              <a:buChar char="•"/>
            </a:pPr>
            <a:r>
              <a:rPr lang="nl-NL" sz="1600"/>
              <a:t>Temp</a:t>
            </a:r>
          </a:p>
          <a:p>
            <a:pPr marL="285750" indent="-285750">
              <a:buFont typeface="Arial" panose="020B0604020202020204" pitchFamily="34" charset="0"/>
              <a:buChar char="•"/>
            </a:pPr>
            <a:r>
              <a:rPr lang="nl-NL" sz="1600"/>
              <a:t>Druk</a:t>
            </a:r>
          </a:p>
          <a:p>
            <a:pPr marL="285750" indent="-285750">
              <a:buFont typeface="Arial" panose="020B0604020202020204" pitchFamily="34" charset="0"/>
              <a:buChar char="•"/>
            </a:pPr>
            <a:r>
              <a:rPr lang="nl-NL" sz="1600"/>
              <a:t>Niveau</a:t>
            </a:r>
          </a:p>
          <a:p>
            <a:pPr marL="285750" indent="-285750">
              <a:buFont typeface="Arial" panose="020B0604020202020204" pitchFamily="34" charset="0"/>
              <a:buChar char="•"/>
            </a:pPr>
            <a:r>
              <a:rPr lang="nl-NL" sz="1600"/>
              <a:t>Vullen flessen en blikjes</a:t>
            </a:r>
          </a:p>
        </p:txBody>
      </p:sp>
      <p:graphicFrame>
        <p:nvGraphicFramePr>
          <p:cNvPr id="7" name="Object 6">
            <a:extLst>
              <a:ext uri="{FF2B5EF4-FFF2-40B4-BE49-F238E27FC236}">
                <a16:creationId xmlns:a16="http://schemas.microsoft.com/office/drawing/2014/main" id="{7B703507-2430-3508-9367-BB5B8838EE9D}"/>
              </a:ext>
            </a:extLst>
          </p:cNvPr>
          <p:cNvGraphicFramePr>
            <a:graphicFrameLocks noChangeAspect="1"/>
          </p:cNvGraphicFramePr>
          <p:nvPr>
            <p:extLst>
              <p:ext uri="{D42A27DB-BD31-4B8C-83A1-F6EECF244321}">
                <p14:modId xmlns:p14="http://schemas.microsoft.com/office/powerpoint/2010/main" val="4017464935"/>
              </p:ext>
            </p:extLst>
          </p:nvPr>
        </p:nvGraphicFramePr>
        <p:xfrm>
          <a:off x="2917826" y="2353738"/>
          <a:ext cx="2267784" cy="2308324"/>
        </p:xfrm>
        <a:graphic>
          <a:graphicData uri="http://schemas.openxmlformats.org/presentationml/2006/ole">
            <mc:AlternateContent xmlns:mc="http://schemas.openxmlformats.org/markup-compatibility/2006">
              <mc:Choice xmlns:v="urn:schemas-microsoft-com:vml" Requires="v">
                <p:oleObj name="AutoCAD Drawing" r:id="rId5" imgW="6355080" imgH="5577840" progId="AutoCAD.Drawing.24">
                  <p:embed/>
                </p:oleObj>
              </mc:Choice>
              <mc:Fallback>
                <p:oleObj name="AutoCAD Drawing" r:id="rId5" imgW="6355080" imgH="5577840" progId="AutoCAD.Drawing.24">
                  <p:embed/>
                  <p:pic>
                    <p:nvPicPr>
                      <p:cNvPr id="7" name="Object 6">
                        <a:extLst>
                          <a:ext uri="{FF2B5EF4-FFF2-40B4-BE49-F238E27FC236}">
                            <a16:creationId xmlns:a16="http://schemas.microsoft.com/office/drawing/2014/main" id="{7B703507-2430-3508-9367-BB5B8838EE9D}"/>
                          </a:ext>
                        </a:extLst>
                      </p:cNvPr>
                      <p:cNvPicPr/>
                      <p:nvPr/>
                    </p:nvPicPr>
                    <p:blipFill>
                      <a:blip r:embed="rId6"/>
                      <a:stretch>
                        <a:fillRect/>
                      </a:stretch>
                    </p:blipFill>
                    <p:spPr>
                      <a:xfrm>
                        <a:off x="2917826" y="2353738"/>
                        <a:ext cx="2267784" cy="2308324"/>
                      </a:xfrm>
                      <a:prstGeom prst="rect">
                        <a:avLst/>
                      </a:prstGeom>
                    </p:spPr>
                  </p:pic>
                </p:oleObj>
              </mc:Fallback>
            </mc:AlternateContent>
          </a:graphicData>
        </a:graphic>
      </p:graphicFrame>
      <p:pic>
        <p:nvPicPr>
          <p:cNvPr id="9" name="Afbeelding 8" descr="Afbeelding met diagram, Plan, Technische tekening, schematisch&#10;&#10;Automatisch gegenereerde beschrijving">
            <a:extLst>
              <a:ext uri="{FF2B5EF4-FFF2-40B4-BE49-F238E27FC236}">
                <a16:creationId xmlns:a16="http://schemas.microsoft.com/office/drawing/2014/main" id="{3F86A045-9AF3-9409-3C87-DD4FCE507D5C}"/>
              </a:ext>
            </a:extLst>
          </p:cNvPr>
          <p:cNvPicPr>
            <a:picLocks noChangeAspect="1"/>
          </p:cNvPicPr>
          <p:nvPr/>
        </p:nvPicPr>
        <p:blipFill rotWithShape="1">
          <a:blip r:embed="rId7"/>
          <a:srcRect l="-38130" t="-69697" r="-30569" b="998"/>
          <a:stretch/>
        </p:blipFill>
        <p:spPr>
          <a:xfrm rot="-5400000">
            <a:off x="4317207" y="-211931"/>
            <a:ext cx="4310063" cy="6105525"/>
          </a:xfrm>
          <a:prstGeom prst="rect">
            <a:avLst/>
          </a:prstGeom>
        </p:spPr>
      </p:pic>
      <p:sp>
        <p:nvSpPr>
          <p:cNvPr id="11" name="Tekstvak 10">
            <a:extLst>
              <a:ext uri="{FF2B5EF4-FFF2-40B4-BE49-F238E27FC236}">
                <a16:creationId xmlns:a16="http://schemas.microsoft.com/office/drawing/2014/main" id="{7B38A8B6-C961-71ED-9D06-6C68D3FF738C}"/>
              </a:ext>
            </a:extLst>
          </p:cNvPr>
          <p:cNvSpPr txBox="1"/>
          <p:nvPr/>
        </p:nvSpPr>
        <p:spPr>
          <a:xfrm>
            <a:off x="419100" y="6348413"/>
            <a:ext cx="9686925" cy="369332"/>
          </a:xfrm>
          <a:prstGeom prst="rect">
            <a:avLst/>
          </a:prstGeom>
          <a:solidFill>
            <a:schemeClr val="bg1"/>
          </a:solidFill>
        </p:spPr>
        <p:txBody>
          <a:bodyPr wrap="square" rtlCol="0">
            <a:spAutoFit/>
          </a:bodyPr>
          <a:lstStyle/>
          <a:p>
            <a:r>
              <a:rPr lang="nl-NL"/>
              <a:t>        Individueel	              Teams		</a:t>
            </a:r>
            <a:r>
              <a:rPr lang="nl-NL" err="1"/>
              <a:t>Groeps</a:t>
            </a:r>
            <a:r>
              <a:rPr lang="nl-NL"/>
              <a:t>		Klas                    Multidisciplinair</a:t>
            </a:r>
          </a:p>
        </p:txBody>
      </p:sp>
      <p:sp>
        <p:nvSpPr>
          <p:cNvPr id="13" name="Rechthoek 12">
            <a:extLst>
              <a:ext uri="{FF2B5EF4-FFF2-40B4-BE49-F238E27FC236}">
                <a16:creationId xmlns:a16="http://schemas.microsoft.com/office/drawing/2014/main" id="{C71E77E6-3D96-1F7A-A41C-144B4B1E52D7}"/>
              </a:ext>
            </a:extLst>
          </p:cNvPr>
          <p:cNvSpPr/>
          <p:nvPr/>
        </p:nvSpPr>
        <p:spPr>
          <a:xfrm>
            <a:off x="566738" y="6324600"/>
            <a:ext cx="1876425" cy="395288"/>
          </a:xfrm>
          <a:prstGeom prst="rect">
            <a:avLst/>
          </a:prstGeom>
          <a:solidFill>
            <a:schemeClr val="accent2">
              <a:lumMod val="75000"/>
              <a:alpha val="33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4" name="Rechthoek 13">
            <a:extLst>
              <a:ext uri="{FF2B5EF4-FFF2-40B4-BE49-F238E27FC236}">
                <a16:creationId xmlns:a16="http://schemas.microsoft.com/office/drawing/2014/main" id="{A8D25D9D-E8C0-AA5A-875E-98D30B853949}"/>
              </a:ext>
            </a:extLst>
          </p:cNvPr>
          <p:cNvSpPr/>
          <p:nvPr/>
        </p:nvSpPr>
        <p:spPr>
          <a:xfrm>
            <a:off x="2590801" y="6324600"/>
            <a:ext cx="1876425" cy="395288"/>
          </a:xfrm>
          <a:prstGeom prst="rect">
            <a:avLst/>
          </a:prstGeom>
          <a:solidFill>
            <a:schemeClr val="accent6">
              <a:alpha val="33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5" name="Rechthoek 14">
            <a:extLst>
              <a:ext uri="{FF2B5EF4-FFF2-40B4-BE49-F238E27FC236}">
                <a16:creationId xmlns:a16="http://schemas.microsoft.com/office/drawing/2014/main" id="{8FA5021E-E014-C0DD-A42C-51CD6F8F9182}"/>
              </a:ext>
            </a:extLst>
          </p:cNvPr>
          <p:cNvSpPr/>
          <p:nvPr/>
        </p:nvSpPr>
        <p:spPr>
          <a:xfrm>
            <a:off x="4614864" y="6331494"/>
            <a:ext cx="1876425" cy="395288"/>
          </a:xfrm>
          <a:prstGeom prst="rect">
            <a:avLst/>
          </a:prstGeom>
          <a:solidFill>
            <a:schemeClr val="accent6">
              <a:alpha val="33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6" name="Rechthoek 15">
            <a:extLst>
              <a:ext uri="{FF2B5EF4-FFF2-40B4-BE49-F238E27FC236}">
                <a16:creationId xmlns:a16="http://schemas.microsoft.com/office/drawing/2014/main" id="{8AD38E88-191B-BF1D-4B5F-6495CD28FCB8}"/>
              </a:ext>
            </a:extLst>
          </p:cNvPr>
          <p:cNvSpPr/>
          <p:nvPr/>
        </p:nvSpPr>
        <p:spPr>
          <a:xfrm>
            <a:off x="6656390" y="6331494"/>
            <a:ext cx="1392236" cy="395288"/>
          </a:xfrm>
          <a:prstGeom prst="rect">
            <a:avLst/>
          </a:prstGeom>
          <a:solidFill>
            <a:schemeClr val="accent2">
              <a:lumMod val="75000"/>
              <a:alpha val="33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7" name="Rechthoek 16">
            <a:extLst>
              <a:ext uri="{FF2B5EF4-FFF2-40B4-BE49-F238E27FC236}">
                <a16:creationId xmlns:a16="http://schemas.microsoft.com/office/drawing/2014/main" id="{4FB9F20E-1125-9320-1E67-7F34A053BED2}"/>
              </a:ext>
            </a:extLst>
          </p:cNvPr>
          <p:cNvSpPr/>
          <p:nvPr/>
        </p:nvSpPr>
        <p:spPr>
          <a:xfrm>
            <a:off x="8229600" y="6322457"/>
            <a:ext cx="1876425" cy="395288"/>
          </a:xfrm>
          <a:prstGeom prst="rect">
            <a:avLst/>
          </a:prstGeom>
          <a:solidFill>
            <a:schemeClr val="accent2">
              <a:lumMod val="75000"/>
              <a:alpha val="33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8" name="Tekstvak 17">
            <a:extLst>
              <a:ext uri="{FF2B5EF4-FFF2-40B4-BE49-F238E27FC236}">
                <a16:creationId xmlns:a16="http://schemas.microsoft.com/office/drawing/2014/main" id="{188D417A-F390-FA50-17B0-F001DF1AE8DE}"/>
              </a:ext>
            </a:extLst>
          </p:cNvPr>
          <p:cNvSpPr txBox="1"/>
          <p:nvPr/>
        </p:nvSpPr>
        <p:spPr>
          <a:xfrm>
            <a:off x="566738" y="5919316"/>
            <a:ext cx="9539287" cy="369332"/>
          </a:xfrm>
          <a:prstGeom prst="rect">
            <a:avLst/>
          </a:prstGeom>
          <a:solidFill>
            <a:schemeClr val="accent5">
              <a:lumMod val="75000"/>
            </a:schemeClr>
          </a:solidFill>
        </p:spPr>
        <p:txBody>
          <a:bodyPr wrap="square" rtlCol="0">
            <a:spAutoFit/>
          </a:bodyPr>
          <a:lstStyle/>
          <a:p>
            <a:pPr algn="ctr"/>
            <a:r>
              <a:rPr lang="nl-NL" b="1"/>
              <a:t>Soorten onderwijs</a:t>
            </a:r>
          </a:p>
        </p:txBody>
      </p:sp>
    </p:spTree>
    <p:extLst>
      <p:ext uri="{BB962C8B-B14F-4D97-AF65-F5344CB8AC3E}">
        <p14:creationId xmlns:p14="http://schemas.microsoft.com/office/powerpoint/2010/main" val="203143985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E808749-E332-8E2C-A2A1-202EDADAD588}"/>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3655FE2B-82E0-C6B2-E005-B653F18F598D}"/>
              </a:ext>
            </a:extLst>
          </p:cNvPr>
          <p:cNvSpPr>
            <a:spLocks noGrp="1"/>
          </p:cNvSpPr>
          <p:nvPr>
            <p:ph type="ctrTitle"/>
          </p:nvPr>
        </p:nvSpPr>
        <p:spPr/>
        <p:txBody>
          <a:bodyPr/>
          <a:lstStyle/>
          <a:p>
            <a:r>
              <a:rPr lang="nl-NL"/>
              <a:t>Flowunit  (Unit 5)</a:t>
            </a:r>
          </a:p>
        </p:txBody>
      </p:sp>
      <p:sp>
        <p:nvSpPr>
          <p:cNvPr id="3" name="Ondertitel 2">
            <a:extLst>
              <a:ext uri="{FF2B5EF4-FFF2-40B4-BE49-F238E27FC236}">
                <a16:creationId xmlns:a16="http://schemas.microsoft.com/office/drawing/2014/main" id="{2ECD12DB-EF8B-2AC4-B420-3FA5A8EBBF27}"/>
              </a:ext>
            </a:extLst>
          </p:cNvPr>
          <p:cNvSpPr>
            <a:spLocks noGrp="1"/>
          </p:cNvSpPr>
          <p:nvPr>
            <p:ph type="subTitle" idx="13"/>
          </p:nvPr>
        </p:nvSpPr>
        <p:spPr/>
        <p:txBody>
          <a:bodyPr>
            <a:normAutofit lnSpcReduction="10000"/>
          </a:bodyPr>
          <a:lstStyle/>
          <a:p>
            <a:r>
              <a:rPr lang="nl-NL"/>
              <a:t>Stromingsleer in de praktijk</a:t>
            </a:r>
          </a:p>
        </p:txBody>
      </p:sp>
      <p:graphicFrame>
        <p:nvGraphicFramePr>
          <p:cNvPr id="9" name="Object 8">
            <a:extLst>
              <a:ext uri="{FF2B5EF4-FFF2-40B4-BE49-F238E27FC236}">
                <a16:creationId xmlns:a16="http://schemas.microsoft.com/office/drawing/2014/main" id="{BF430C68-EB37-F46D-013A-BDA14F5006CD}"/>
              </a:ext>
            </a:extLst>
          </p:cNvPr>
          <p:cNvGraphicFramePr>
            <a:graphicFrameLocks noChangeAspect="1"/>
          </p:cNvGraphicFramePr>
          <p:nvPr>
            <p:extLst>
              <p:ext uri="{D42A27DB-BD31-4B8C-83A1-F6EECF244321}">
                <p14:modId xmlns:p14="http://schemas.microsoft.com/office/powerpoint/2010/main" val="3159971466"/>
              </p:ext>
            </p:extLst>
          </p:nvPr>
        </p:nvGraphicFramePr>
        <p:xfrm>
          <a:off x="5083261" y="2321343"/>
          <a:ext cx="4965078" cy="2946193"/>
        </p:xfrm>
        <a:graphic>
          <a:graphicData uri="http://schemas.openxmlformats.org/presentationml/2006/ole">
            <mc:AlternateContent xmlns:mc="http://schemas.openxmlformats.org/markup-compatibility/2006">
              <mc:Choice xmlns:v="urn:schemas-microsoft-com:vml" Requires="v">
                <p:oleObj name="Acrobat Document" r:id="rId3" imgW="4533723" imgH="3207630" progId="Acrobat.Document.DC">
                  <p:embed/>
                </p:oleObj>
              </mc:Choice>
              <mc:Fallback>
                <p:oleObj name="Acrobat Document" r:id="rId3" imgW="4533723" imgH="3207630" progId="Acrobat.Document.DC">
                  <p:embed/>
                  <p:pic>
                    <p:nvPicPr>
                      <p:cNvPr id="9" name="Object 8">
                        <a:extLst>
                          <a:ext uri="{FF2B5EF4-FFF2-40B4-BE49-F238E27FC236}">
                            <a16:creationId xmlns:a16="http://schemas.microsoft.com/office/drawing/2014/main" id="{BF430C68-EB37-F46D-013A-BDA14F5006CD}"/>
                          </a:ext>
                        </a:extLst>
                      </p:cNvPr>
                      <p:cNvPicPr/>
                      <p:nvPr/>
                    </p:nvPicPr>
                    <p:blipFill>
                      <a:blip r:embed="rId4"/>
                      <a:stretch>
                        <a:fillRect/>
                      </a:stretch>
                    </p:blipFill>
                    <p:spPr>
                      <a:xfrm>
                        <a:off x="5083261" y="2321343"/>
                        <a:ext cx="4965078" cy="2946193"/>
                      </a:xfrm>
                      <a:prstGeom prst="rect">
                        <a:avLst/>
                      </a:prstGeom>
                    </p:spPr>
                  </p:pic>
                </p:oleObj>
              </mc:Fallback>
            </mc:AlternateContent>
          </a:graphicData>
        </a:graphic>
      </p:graphicFrame>
      <p:sp>
        <p:nvSpPr>
          <p:cNvPr id="4" name="Tekstvak 3">
            <a:extLst>
              <a:ext uri="{FF2B5EF4-FFF2-40B4-BE49-F238E27FC236}">
                <a16:creationId xmlns:a16="http://schemas.microsoft.com/office/drawing/2014/main" id="{35D23EA5-53FA-C15D-6629-D3334530CBD8}"/>
              </a:ext>
            </a:extLst>
          </p:cNvPr>
          <p:cNvSpPr txBox="1"/>
          <p:nvPr/>
        </p:nvSpPr>
        <p:spPr>
          <a:xfrm>
            <a:off x="548106" y="2475707"/>
            <a:ext cx="2676358" cy="2923877"/>
          </a:xfrm>
          <a:prstGeom prst="rect">
            <a:avLst/>
          </a:prstGeom>
          <a:noFill/>
        </p:spPr>
        <p:txBody>
          <a:bodyPr wrap="square" rtlCol="0">
            <a:spAutoFit/>
          </a:bodyPr>
          <a:lstStyle/>
          <a:p>
            <a:r>
              <a:rPr lang="nl-NL" sz="2000" b="1" i="0">
                <a:effectLst/>
                <a:highlight>
                  <a:srgbClr val="FFFFFF"/>
                </a:highlight>
                <a:latin typeface="Calibri" panose="020F0502020204030204" pitchFamily="34" charset="0"/>
              </a:rPr>
              <a:t>Te gebruiken voor</a:t>
            </a:r>
          </a:p>
          <a:p>
            <a:endParaRPr lang="nl-NL" sz="2000" b="1" i="0">
              <a:effectLst/>
              <a:highlight>
                <a:srgbClr val="FFFFFF"/>
              </a:highlight>
              <a:latin typeface="Calibri" panose="020F0502020204030204" pitchFamily="34" charset="0"/>
            </a:endParaRPr>
          </a:p>
          <a:p>
            <a:pPr marL="285750" indent="-285750">
              <a:buFont typeface="Arial" panose="020B0604020202020204" pitchFamily="34" charset="0"/>
              <a:buChar char="•"/>
            </a:pPr>
            <a:r>
              <a:rPr lang="nl-NL" b="0" i="0">
                <a:solidFill>
                  <a:srgbClr val="4F81BD"/>
                </a:solidFill>
                <a:effectLst/>
                <a:highlight>
                  <a:srgbClr val="FFFFFF"/>
                </a:highlight>
                <a:latin typeface="Calibri" panose="020F0502020204030204" pitchFamily="34" charset="0"/>
              </a:rPr>
              <a:t>Bepalen Reynoldsgetal</a:t>
            </a:r>
          </a:p>
          <a:p>
            <a:pPr marL="285750" indent="-285750">
              <a:buFont typeface="Arial" panose="020B0604020202020204" pitchFamily="34" charset="0"/>
              <a:buChar char="•"/>
            </a:pPr>
            <a:r>
              <a:rPr lang="nl-NL">
                <a:solidFill>
                  <a:srgbClr val="4F81BD"/>
                </a:solidFill>
                <a:highlight>
                  <a:srgbClr val="FFFFFF"/>
                </a:highlight>
                <a:latin typeface="Calibri" panose="020F0502020204030204" pitchFamily="34" charset="0"/>
              </a:rPr>
              <a:t>Weerstanden afsluiters ,bochten, ruwe leidingen </a:t>
            </a:r>
            <a:r>
              <a:rPr lang="nl-NL" err="1">
                <a:solidFill>
                  <a:srgbClr val="4F81BD"/>
                </a:solidFill>
                <a:highlight>
                  <a:srgbClr val="FFFFFF"/>
                </a:highlight>
                <a:latin typeface="Calibri" panose="020F0502020204030204" pitchFamily="34" charset="0"/>
              </a:rPr>
              <a:t>etc</a:t>
            </a:r>
            <a:endParaRPr lang="nl-NL">
              <a:solidFill>
                <a:srgbClr val="4F81BD"/>
              </a:solidFill>
              <a:highlight>
                <a:srgbClr val="FFFFFF"/>
              </a:highlight>
              <a:latin typeface="Calibri" panose="020F0502020204030204" pitchFamily="34" charset="0"/>
            </a:endParaRPr>
          </a:p>
          <a:p>
            <a:pPr marL="285750" indent="-285750">
              <a:buFont typeface="Arial" panose="020B0604020202020204" pitchFamily="34" charset="0"/>
              <a:buChar char="•"/>
            </a:pPr>
            <a:r>
              <a:rPr lang="nl-NL">
                <a:solidFill>
                  <a:srgbClr val="4F81BD"/>
                </a:solidFill>
                <a:highlight>
                  <a:srgbClr val="FFFFFF"/>
                </a:highlight>
                <a:latin typeface="Calibri" panose="020F0502020204030204" pitchFamily="34" charset="0"/>
              </a:rPr>
              <a:t>Bepalen hoeveelheid door </a:t>
            </a:r>
            <a:r>
              <a:rPr lang="nl-NL" err="1">
                <a:solidFill>
                  <a:srgbClr val="4F81BD"/>
                </a:solidFill>
                <a:highlight>
                  <a:srgbClr val="FFFFFF"/>
                </a:highlight>
                <a:latin typeface="Calibri" panose="020F0502020204030204" pitchFamily="34" charset="0"/>
              </a:rPr>
              <a:t>Venturi</a:t>
            </a:r>
            <a:r>
              <a:rPr lang="nl-NL">
                <a:solidFill>
                  <a:srgbClr val="4F81BD"/>
                </a:solidFill>
                <a:highlight>
                  <a:srgbClr val="FFFFFF"/>
                </a:highlight>
                <a:latin typeface="Calibri" panose="020F0502020204030204" pitchFamily="34" charset="0"/>
              </a:rPr>
              <a:t> en meetschijf</a:t>
            </a:r>
          </a:p>
          <a:p>
            <a:pPr marL="285750" indent="-285750">
              <a:buFont typeface="Arial" panose="020B0604020202020204" pitchFamily="34" charset="0"/>
              <a:buChar char="•"/>
            </a:pPr>
            <a:endParaRPr lang="nl-NL"/>
          </a:p>
        </p:txBody>
      </p:sp>
      <p:sp>
        <p:nvSpPr>
          <p:cNvPr id="5" name="Tekstvak 4">
            <a:extLst>
              <a:ext uri="{FF2B5EF4-FFF2-40B4-BE49-F238E27FC236}">
                <a16:creationId xmlns:a16="http://schemas.microsoft.com/office/drawing/2014/main" id="{B5892019-BA52-920A-107C-0BFD24E837EB}"/>
              </a:ext>
            </a:extLst>
          </p:cNvPr>
          <p:cNvSpPr txBox="1"/>
          <p:nvPr/>
        </p:nvSpPr>
        <p:spPr>
          <a:xfrm>
            <a:off x="3140243" y="2475707"/>
            <a:ext cx="2252925" cy="2308324"/>
          </a:xfrm>
          <a:prstGeom prst="rect">
            <a:avLst/>
          </a:prstGeom>
          <a:noFill/>
        </p:spPr>
        <p:txBody>
          <a:bodyPr wrap="square" rtlCol="0">
            <a:spAutoFit/>
          </a:bodyPr>
          <a:lstStyle/>
          <a:p>
            <a:r>
              <a:rPr lang="nl-NL" sz="1600" b="1">
                <a:latin typeface="Raleway" pitchFamily="2" charset="0"/>
              </a:rPr>
              <a:t>Tools:</a:t>
            </a:r>
          </a:p>
          <a:p>
            <a:endParaRPr lang="nl-NL" sz="1600" b="1">
              <a:latin typeface="Raleway" pitchFamily="2" charset="0"/>
            </a:endParaRPr>
          </a:p>
          <a:p>
            <a:pPr marL="285750" indent="-285750">
              <a:buFont typeface="Arial" panose="020B0604020202020204" pitchFamily="34" charset="0"/>
              <a:buChar char="•"/>
            </a:pPr>
            <a:r>
              <a:rPr lang="nl-NL" sz="1600">
                <a:solidFill>
                  <a:srgbClr val="00B050"/>
                </a:solidFill>
                <a:latin typeface="Raleway" pitchFamily="2" charset="0"/>
              </a:rPr>
              <a:t>Database/Teams</a:t>
            </a:r>
          </a:p>
          <a:p>
            <a:pPr marL="285750" indent="-285750">
              <a:buFont typeface="Arial" panose="020B0604020202020204" pitchFamily="34" charset="0"/>
              <a:buChar char="•"/>
            </a:pPr>
            <a:r>
              <a:rPr lang="nl-NL" sz="1600">
                <a:solidFill>
                  <a:srgbClr val="FF0000"/>
                </a:solidFill>
                <a:latin typeface="Raleway" pitchFamily="2" charset="0"/>
              </a:rPr>
              <a:t>EZ </a:t>
            </a:r>
            <a:r>
              <a:rPr lang="nl-NL" sz="1600" err="1">
                <a:solidFill>
                  <a:srgbClr val="FF0000"/>
                </a:solidFill>
                <a:latin typeface="Raleway" pitchFamily="2" charset="0"/>
              </a:rPr>
              <a:t>Factory</a:t>
            </a:r>
            <a:endParaRPr lang="nl-NL" sz="1600">
              <a:solidFill>
                <a:srgbClr val="FF0000"/>
              </a:solidFill>
              <a:latin typeface="Raleway" pitchFamily="2" charset="0"/>
            </a:endParaRPr>
          </a:p>
          <a:p>
            <a:pPr marL="285750" indent="-285750">
              <a:buFont typeface="Arial" panose="020B0604020202020204" pitchFamily="34" charset="0"/>
              <a:buChar char="•"/>
            </a:pPr>
            <a:r>
              <a:rPr lang="nl-NL" sz="1600">
                <a:solidFill>
                  <a:srgbClr val="00B050"/>
                </a:solidFill>
                <a:latin typeface="Raleway" pitchFamily="2" charset="0"/>
              </a:rPr>
              <a:t>Website</a:t>
            </a:r>
          </a:p>
          <a:p>
            <a:pPr marL="285750" indent="-285750">
              <a:buFont typeface="Arial" panose="020B0604020202020204" pitchFamily="34" charset="0"/>
              <a:buChar char="•"/>
            </a:pPr>
            <a:r>
              <a:rPr lang="nl-NL" sz="1600">
                <a:solidFill>
                  <a:srgbClr val="FF0000"/>
                </a:solidFill>
                <a:latin typeface="Raleway" pitchFamily="2" charset="0"/>
              </a:rPr>
              <a:t>QR code</a:t>
            </a:r>
          </a:p>
          <a:p>
            <a:pPr marL="285750" indent="-285750">
              <a:buFont typeface="Arial" panose="020B0604020202020204" pitchFamily="34" charset="0"/>
              <a:buChar char="•"/>
            </a:pPr>
            <a:r>
              <a:rPr lang="nl-NL" sz="1600">
                <a:solidFill>
                  <a:srgbClr val="FF0000"/>
                </a:solidFill>
                <a:latin typeface="Raleway" pitchFamily="2" charset="0"/>
              </a:rPr>
              <a:t>3D Plant</a:t>
            </a:r>
          </a:p>
          <a:p>
            <a:pPr marL="742950" lvl="1" indent="-285750">
              <a:buFont typeface="Arial" panose="020B0604020202020204" pitchFamily="34" charset="0"/>
              <a:buChar char="•"/>
            </a:pPr>
            <a:r>
              <a:rPr lang="nl-NL" sz="1600">
                <a:solidFill>
                  <a:srgbClr val="FF0000"/>
                </a:solidFill>
                <a:latin typeface="Raleway" pitchFamily="2" charset="0"/>
              </a:rPr>
              <a:t>PC/tablet</a:t>
            </a:r>
          </a:p>
          <a:p>
            <a:pPr marL="742950" lvl="1" indent="-285750">
              <a:buFont typeface="Arial" panose="020B0604020202020204" pitchFamily="34" charset="0"/>
              <a:buChar char="•"/>
            </a:pPr>
            <a:r>
              <a:rPr lang="nl-NL" sz="1600">
                <a:solidFill>
                  <a:srgbClr val="FF0000"/>
                </a:solidFill>
                <a:latin typeface="Raleway" pitchFamily="2" charset="0"/>
              </a:rPr>
              <a:t>VR bril</a:t>
            </a:r>
          </a:p>
        </p:txBody>
      </p:sp>
      <p:sp>
        <p:nvSpPr>
          <p:cNvPr id="7" name="Tekstvak 6">
            <a:extLst>
              <a:ext uri="{FF2B5EF4-FFF2-40B4-BE49-F238E27FC236}">
                <a16:creationId xmlns:a16="http://schemas.microsoft.com/office/drawing/2014/main" id="{D7675A72-6F59-D13A-D599-5F3270526F5E}"/>
              </a:ext>
            </a:extLst>
          </p:cNvPr>
          <p:cNvSpPr txBox="1"/>
          <p:nvPr/>
        </p:nvSpPr>
        <p:spPr>
          <a:xfrm>
            <a:off x="419100" y="6348413"/>
            <a:ext cx="9686925" cy="369332"/>
          </a:xfrm>
          <a:prstGeom prst="rect">
            <a:avLst/>
          </a:prstGeom>
          <a:solidFill>
            <a:schemeClr val="bg1"/>
          </a:solidFill>
        </p:spPr>
        <p:txBody>
          <a:bodyPr wrap="square" rtlCol="0">
            <a:spAutoFit/>
          </a:bodyPr>
          <a:lstStyle/>
          <a:p>
            <a:r>
              <a:rPr lang="nl-NL"/>
              <a:t>        Individueel	              Teams		</a:t>
            </a:r>
            <a:r>
              <a:rPr lang="nl-NL" err="1"/>
              <a:t>Groeps</a:t>
            </a:r>
            <a:r>
              <a:rPr lang="nl-NL"/>
              <a:t>		Klas                      Multidisciplinair</a:t>
            </a:r>
          </a:p>
        </p:txBody>
      </p:sp>
      <p:sp>
        <p:nvSpPr>
          <p:cNvPr id="8" name="Rechthoek 7">
            <a:extLst>
              <a:ext uri="{FF2B5EF4-FFF2-40B4-BE49-F238E27FC236}">
                <a16:creationId xmlns:a16="http://schemas.microsoft.com/office/drawing/2014/main" id="{C2AF3142-F87C-C202-2CC3-D273B158712C}"/>
              </a:ext>
            </a:extLst>
          </p:cNvPr>
          <p:cNvSpPr/>
          <p:nvPr/>
        </p:nvSpPr>
        <p:spPr>
          <a:xfrm>
            <a:off x="566738" y="6324600"/>
            <a:ext cx="1876425" cy="395288"/>
          </a:xfrm>
          <a:prstGeom prst="rect">
            <a:avLst/>
          </a:prstGeom>
          <a:solidFill>
            <a:schemeClr val="accent2">
              <a:lumMod val="75000"/>
              <a:alpha val="33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0" name="Rechthoek 9">
            <a:extLst>
              <a:ext uri="{FF2B5EF4-FFF2-40B4-BE49-F238E27FC236}">
                <a16:creationId xmlns:a16="http://schemas.microsoft.com/office/drawing/2014/main" id="{75744A0C-2062-96ED-FB06-4E3C5DDB1800}"/>
              </a:ext>
            </a:extLst>
          </p:cNvPr>
          <p:cNvSpPr/>
          <p:nvPr/>
        </p:nvSpPr>
        <p:spPr>
          <a:xfrm>
            <a:off x="2590801" y="6324600"/>
            <a:ext cx="1876425" cy="395288"/>
          </a:xfrm>
          <a:prstGeom prst="rect">
            <a:avLst/>
          </a:prstGeom>
          <a:solidFill>
            <a:schemeClr val="accent6">
              <a:alpha val="33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1" name="Rechthoek 10">
            <a:extLst>
              <a:ext uri="{FF2B5EF4-FFF2-40B4-BE49-F238E27FC236}">
                <a16:creationId xmlns:a16="http://schemas.microsoft.com/office/drawing/2014/main" id="{A36760E8-A937-9963-2279-F31806EB1A94}"/>
              </a:ext>
            </a:extLst>
          </p:cNvPr>
          <p:cNvSpPr/>
          <p:nvPr/>
        </p:nvSpPr>
        <p:spPr>
          <a:xfrm>
            <a:off x="4614864" y="6331494"/>
            <a:ext cx="1876425" cy="395288"/>
          </a:xfrm>
          <a:prstGeom prst="rect">
            <a:avLst/>
          </a:prstGeom>
          <a:solidFill>
            <a:schemeClr val="accent6">
              <a:alpha val="33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2" name="Rechthoek 11">
            <a:extLst>
              <a:ext uri="{FF2B5EF4-FFF2-40B4-BE49-F238E27FC236}">
                <a16:creationId xmlns:a16="http://schemas.microsoft.com/office/drawing/2014/main" id="{058B35D4-A114-71DB-FF42-2B29C5C5BECB}"/>
              </a:ext>
            </a:extLst>
          </p:cNvPr>
          <p:cNvSpPr/>
          <p:nvPr/>
        </p:nvSpPr>
        <p:spPr>
          <a:xfrm>
            <a:off x="6656390" y="6331494"/>
            <a:ext cx="1392236" cy="395288"/>
          </a:xfrm>
          <a:prstGeom prst="rect">
            <a:avLst/>
          </a:prstGeom>
          <a:solidFill>
            <a:schemeClr val="accent2">
              <a:lumMod val="75000"/>
              <a:alpha val="33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3" name="Rechthoek 12">
            <a:extLst>
              <a:ext uri="{FF2B5EF4-FFF2-40B4-BE49-F238E27FC236}">
                <a16:creationId xmlns:a16="http://schemas.microsoft.com/office/drawing/2014/main" id="{011854CE-34E9-DCA5-551A-30A59C39F781}"/>
              </a:ext>
            </a:extLst>
          </p:cNvPr>
          <p:cNvSpPr/>
          <p:nvPr/>
        </p:nvSpPr>
        <p:spPr>
          <a:xfrm>
            <a:off x="8229600" y="6322457"/>
            <a:ext cx="1876425" cy="395288"/>
          </a:xfrm>
          <a:prstGeom prst="rect">
            <a:avLst/>
          </a:prstGeom>
          <a:solidFill>
            <a:schemeClr val="accent2">
              <a:lumMod val="75000"/>
              <a:alpha val="33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4" name="Tekstvak 13">
            <a:extLst>
              <a:ext uri="{FF2B5EF4-FFF2-40B4-BE49-F238E27FC236}">
                <a16:creationId xmlns:a16="http://schemas.microsoft.com/office/drawing/2014/main" id="{39AC7CA8-CB60-B0FC-918F-757736F1FD2F}"/>
              </a:ext>
            </a:extLst>
          </p:cNvPr>
          <p:cNvSpPr txBox="1"/>
          <p:nvPr/>
        </p:nvSpPr>
        <p:spPr>
          <a:xfrm>
            <a:off x="566738" y="5919316"/>
            <a:ext cx="9539287" cy="369332"/>
          </a:xfrm>
          <a:prstGeom prst="rect">
            <a:avLst/>
          </a:prstGeom>
          <a:solidFill>
            <a:schemeClr val="accent5">
              <a:lumMod val="75000"/>
            </a:schemeClr>
          </a:solidFill>
        </p:spPr>
        <p:txBody>
          <a:bodyPr wrap="square" rtlCol="0">
            <a:spAutoFit/>
          </a:bodyPr>
          <a:lstStyle/>
          <a:p>
            <a:pPr algn="ctr"/>
            <a:r>
              <a:rPr lang="nl-NL" b="1"/>
              <a:t>Soorten onderwijs</a:t>
            </a:r>
          </a:p>
        </p:txBody>
      </p:sp>
    </p:spTree>
    <p:extLst>
      <p:ext uri="{BB962C8B-B14F-4D97-AF65-F5344CB8AC3E}">
        <p14:creationId xmlns:p14="http://schemas.microsoft.com/office/powerpoint/2010/main" val="106793291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ACF7353-43C4-8F9B-0EAD-1245E52301A0}"/>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ECEEE22C-31F0-14F8-66AA-983F55CDC9F7}"/>
              </a:ext>
            </a:extLst>
          </p:cNvPr>
          <p:cNvSpPr>
            <a:spLocks noGrp="1"/>
          </p:cNvSpPr>
          <p:nvPr>
            <p:ph type="ctrTitle"/>
          </p:nvPr>
        </p:nvSpPr>
        <p:spPr/>
        <p:txBody>
          <a:bodyPr/>
          <a:lstStyle/>
          <a:p>
            <a:r>
              <a:rPr lang="nl-NL"/>
              <a:t>Roerunit</a:t>
            </a:r>
          </a:p>
        </p:txBody>
      </p:sp>
      <p:sp>
        <p:nvSpPr>
          <p:cNvPr id="3" name="Ondertitel 2">
            <a:extLst>
              <a:ext uri="{FF2B5EF4-FFF2-40B4-BE49-F238E27FC236}">
                <a16:creationId xmlns:a16="http://schemas.microsoft.com/office/drawing/2014/main" id="{5F8F7BC7-109E-1F6F-06C1-C75E0E2EAC20}"/>
              </a:ext>
            </a:extLst>
          </p:cNvPr>
          <p:cNvSpPr>
            <a:spLocks noGrp="1"/>
          </p:cNvSpPr>
          <p:nvPr>
            <p:ph type="subTitle" idx="13"/>
          </p:nvPr>
        </p:nvSpPr>
        <p:spPr>
          <a:xfrm>
            <a:off x="508000" y="1590464"/>
            <a:ext cx="7373938" cy="489527"/>
          </a:xfrm>
        </p:spPr>
        <p:txBody>
          <a:bodyPr>
            <a:noAutofit/>
          </a:bodyPr>
          <a:lstStyle/>
          <a:p>
            <a:r>
              <a:rPr lang="nl-NL" sz="1600" b="0" i="1">
                <a:solidFill>
                  <a:srgbClr val="1C1C1C"/>
                </a:solidFill>
                <a:effectLst/>
                <a:highlight>
                  <a:srgbClr val="FFFFFF"/>
                </a:highlight>
                <a:latin typeface="Abadi" panose="020B0604020104020204" pitchFamily="34" charset="0"/>
              </a:rPr>
              <a:t>Vloeistof-vloeistof mengen. </a:t>
            </a:r>
            <a:r>
              <a:rPr lang="nl-NL" sz="1600">
                <a:latin typeface="Abadi" panose="020B0604020104020204" pitchFamily="34" charset="0"/>
              </a:rPr>
              <a:t>Roer en mengunit als ondersteuning voor de theorie</a:t>
            </a:r>
          </a:p>
        </p:txBody>
      </p:sp>
      <p:sp>
        <p:nvSpPr>
          <p:cNvPr id="9" name="Tekstvak 8">
            <a:extLst>
              <a:ext uri="{FF2B5EF4-FFF2-40B4-BE49-F238E27FC236}">
                <a16:creationId xmlns:a16="http://schemas.microsoft.com/office/drawing/2014/main" id="{EDFEB7BF-E803-C840-09E6-A36ACEA63702}"/>
              </a:ext>
            </a:extLst>
          </p:cNvPr>
          <p:cNvSpPr txBox="1"/>
          <p:nvPr/>
        </p:nvSpPr>
        <p:spPr>
          <a:xfrm>
            <a:off x="463885" y="2415942"/>
            <a:ext cx="2676358" cy="1723549"/>
          </a:xfrm>
          <a:prstGeom prst="rect">
            <a:avLst/>
          </a:prstGeom>
          <a:noFill/>
        </p:spPr>
        <p:txBody>
          <a:bodyPr wrap="square" rtlCol="0">
            <a:spAutoFit/>
          </a:bodyPr>
          <a:lstStyle/>
          <a:p>
            <a:r>
              <a:rPr lang="nl-NL" sz="2000" b="1" i="0">
                <a:effectLst/>
                <a:highlight>
                  <a:srgbClr val="FFFFFF"/>
                </a:highlight>
                <a:latin typeface="Calibri" panose="020F0502020204030204" pitchFamily="34" charset="0"/>
              </a:rPr>
              <a:t>Te gebruiken voor</a:t>
            </a:r>
          </a:p>
          <a:p>
            <a:endParaRPr lang="nl-NL" sz="2000" b="1" i="0">
              <a:effectLst/>
              <a:highlight>
                <a:srgbClr val="FFFFFF"/>
              </a:highlight>
              <a:latin typeface="Calibri" panose="020F0502020204030204" pitchFamily="34" charset="0"/>
            </a:endParaRPr>
          </a:p>
          <a:p>
            <a:pPr marL="285750" indent="-285750">
              <a:buFont typeface="Arial" panose="020B0604020202020204" pitchFamily="34" charset="0"/>
              <a:buChar char="•"/>
            </a:pPr>
            <a:r>
              <a:rPr lang="nl-NL" sz="1600">
                <a:highlight>
                  <a:srgbClr val="FFFFFF"/>
                </a:highlight>
                <a:latin typeface="Calibri" panose="020F0502020204030204" pitchFamily="34" charset="0"/>
              </a:rPr>
              <a:t>Laminaire stroming</a:t>
            </a:r>
          </a:p>
          <a:p>
            <a:pPr marL="285750" indent="-285750">
              <a:buFont typeface="Arial" panose="020B0604020202020204" pitchFamily="34" charset="0"/>
              <a:buChar char="•"/>
            </a:pPr>
            <a:r>
              <a:rPr lang="nl-NL" sz="1600" i="0">
                <a:effectLst/>
                <a:highlight>
                  <a:srgbClr val="FFFFFF"/>
                </a:highlight>
                <a:latin typeface="Calibri" panose="020F0502020204030204" pitchFamily="34" charset="0"/>
              </a:rPr>
              <a:t>Turbulente stroming </a:t>
            </a:r>
          </a:p>
          <a:p>
            <a:pPr marL="285750" indent="-285750">
              <a:buFont typeface="Arial" panose="020B0604020202020204" pitchFamily="34" charset="0"/>
              <a:buChar char="•"/>
            </a:pPr>
            <a:r>
              <a:rPr lang="nl-NL" sz="1600">
                <a:highlight>
                  <a:srgbClr val="FFFFFF"/>
                </a:highlight>
                <a:latin typeface="Calibri" panose="020F0502020204030204" pitchFamily="34" charset="0"/>
              </a:rPr>
              <a:t>Effect viscositeit</a:t>
            </a:r>
            <a:endParaRPr lang="nl-NL" sz="1600" i="0">
              <a:effectLst/>
              <a:highlight>
                <a:srgbClr val="FFFFFF"/>
              </a:highlight>
              <a:latin typeface="Calibri" panose="020F0502020204030204" pitchFamily="34" charset="0"/>
            </a:endParaRPr>
          </a:p>
          <a:p>
            <a:pPr marL="285750" indent="-285750">
              <a:buFont typeface="Arial" panose="020B0604020202020204" pitchFamily="34" charset="0"/>
              <a:buChar char="•"/>
            </a:pPr>
            <a:endParaRPr lang="nl-NL"/>
          </a:p>
        </p:txBody>
      </p:sp>
      <p:sp>
        <p:nvSpPr>
          <p:cNvPr id="10" name="Tekstvak 9">
            <a:extLst>
              <a:ext uri="{FF2B5EF4-FFF2-40B4-BE49-F238E27FC236}">
                <a16:creationId xmlns:a16="http://schemas.microsoft.com/office/drawing/2014/main" id="{81A41CEF-A759-8113-CF62-BBD23F10CEF2}"/>
              </a:ext>
            </a:extLst>
          </p:cNvPr>
          <p:cNvSpPr txBox="1"/>
          <p:nvPr/>
        </p:nvSpPr>
        <p:spPr>
          <a:xfrm>
            <a:off x="3140243" y="2475707"/>
            <a:ext cx="2252925" cy="2554545"/>
          </a:xfrm>
          <a:prstGeom prst="rect">
            <a:avLst/>
          </a:prstGeom>
          <a:noFill/>
        </p:spPr>
        <p:txBody>
          <a:bodyPr wrap="square" rtlCol="0">
            <a:spAutoFit/>
          </a:bodyPr>
          <a:lstStyle/>
          <a:p>
            <a:r>
              <a:rPr lang="nl-NL" sz="1600" b="1">
                <a:latin typeface="Raleway" pitchFamily="2" charset="0"/>
              </a:rPr>
              <a:t>Tools:</a:t>
            </a:r>
          </a:p>
          <a:p>
            <a:endParaRPr lang="nl-NL" sz="1600" b="1">
              <a:latin typeface="Raleway" pitchFamily="2" charset="0"/>
            </a:endParaRPr>
          </a:p>
          <a:p>
            <a:pPr marL="285750" indent="-285750">
              <a:buFont typeface="Arial" panose="020B0604020202020204" pitchFamily="34" charset="0"/>
              <a:buChar char="•"/>
            </a:pPr>
            <a:r>
              <a:rPr lang="nl-NL" sz="1600">
                <a:solidFill>
                  <a:schemeClr val="accent6"/>
                </a:solidFill>
                <a:latin typeface="Raleway" pitchFamily="2" charset="0"/>
              </a:rPr>
              <a:t>Database/Teams</a:t>
            </a:r>
          </a:p>
          <a:p>
            <a:pPr marL="285750" indent="-285750">
              <a:buFont typeface="Arial" panose="020B0604020202020204" pitchFamily="34" charset="0"/>
              <a:buChar char="•"/>
            </a:pPr>
            <a:r>
              <a:rPr lang="nl-NL" sz="1600">
                <a:solidFill>
                  <a:srgbClr val="FF0000"/>
                </a:solidFill>
                <a:latin typeface="Raleway" pitchFamily="2" charset="0"/>
              </a:rPr>
              <a:t>P&amp;ID</a:t>
            </a:r>
          </a:p>
          <a:p>
            <a:pPr marL="285750" indent="-285750">
              <a:buFont typeface="Arial" panose="020B0604020202020204" pitchFamily="34" charset="0"/>
              <a:buChar char="•"/>
            </a:pPr>
            <a:r>
              <a:rPr lang="nl-NL" sz="1600">
                <a:solidFill>
                  <a:srgbClr val="FF0000"/>
                </a:solidFill>
                <a:latin typeface="Raleway" pitchFamily="2" charset="0"/>
              </a:rPr>
              <a:t>EZ </a:t>
            </a:r>
            <a:r>
              <a:rPr lang="nl-NL" sz="1600" err="1">
                <a:solidFill>
                  <a:srgbClr val="FF0000"/>
                </a:solidFill>
                <a:latin typeface="Raleway" pitchFamily="2" charset="0"/>
              </a:rPr>
              <a:t>Factory</a:t>
            </a:r>
            <a:endParaRPr lang="nl-NL" sz="1600">
              <a:solidFill>
                <a:srgbClr val="FF0000"/>
              </a:solidFill>
              <a:latin typeface="Raleway" pitchFamily="2" charset="0"/>
            </a:endParaRPr>
          </a:p>
          <a:p>
            <a:pPr marL="285750" indent="-285750">
              <a:buFont typeface="Arial" panose="020B0604020202020204" pitchFamily="34" charset="0"/>
              <a:buChar char="•"/>
            </a:pPr>
            <a:r>
              <a:rPr lang="nl-NL" sz="1600">
                <a:solidFill>
                  <a:srgbClr val="FF0000"/>
                </a:solidFill>
                <a:latin typeface="Raleway" pitchFamily="2" charset="0"/>
              </a:rPr>
              <a:t>Website</a:t>
            </a:r>
          </a:p>
          <a:p>
            <a:pPr marL="285750" indent="-285750">
              <a:buFont typeface="Arial" panose="020B0604020202020204" pitchFamily="34" charset="0"/>
              <a:buChar char="•"/>
            </a:pPr>
            <a:r>
              <a:rPr lang="nl-NL" sz="1600">
                <a:solidFill>
                  <a:srgbClr val="FF0000"/>
                </a:solidFill>
                <a:latin typeface="Raleway" pitchFamily="2" charset="0"/>
              </a:rPr>
              <a:t>QR code</a:t>
            </a:r>
          </a:p>
          <a:p>
            <a:pPr marL="285750" indent="-285750">
              <a:buFont typeface="Arial" panose="020B0604020202020204" pitchFamily="34" charset="0"/>
              <a:buChar char="•"/>
            </a:pPr>
            <a:r>
              <a:rPr lang="nl-NL" sz="1600">
                <a:solidFill>
                  <a:srgbClr val="FF0000"/>
                </a:solidFill>
                <a:latin typeface="Raleway" pitchFamily="2" charset="0"/>
              </a:rPr>
              <a:t>3D Plant</a:t>
            </a:r>
          </a:p>
          <a:p>
            <a:pPr marL="742950" lvl="1" indent="-285750">
              <a:buFont typeface="Arial" panose="020B0604020202020204" pitchFamily="34" charset="0"/>
              <a:buChar char="•"/>
            </a:pPr>
            <a:r>
              <a:rPr lang="nl-NL" sz="1600">
                <a:solidFill>
                  <a:srgbClr val="FF0000"/>
                </a:solidFill>
                <a:latin typeface="Raleway" pitchFamily="2" charset="0"/>
              </a:rPr>
              <a:t>PC/tablet</a:t>
            </a:r>
          </a:p>
          <a:p>
            <a:pPr marL="742950" lvl="1" indent="-285750">
              <a:buFont typeface="Arial" panose="020B0604020202020204" pitchFamily="34" charset="0"/>
              <a:buChar char="•"/>
            </a:pPr>
            <a:r>
              <a:rPr lang="nl-NL" sz="1600">
                <a:solidFill>
                  <a:srgbClr val="FF0000"/>
                </a:solidFill>
                <a:latin typeface="Raleway" pitchFamily="2" charset="0"/>
              </a:rPr>
              <a:t>VR bril</a:t>
            </a:r>
          </a:p>
        </p:txBody>
      </p:sp>
      <p:sp>
        <p:nvSpPr>
          <p:cNvPr id="11" name="Tekstvak 10">
            <a:extLst>
              <a:ext uri="{FF2B5EF4-FFF2-40B4-BE49-F238E27FC236}">
                <a16:creationId xmlns:a16="http://schemas.microsoft.com/office/drawing/2014/main" id="{86D95763-D5CC-305E-9528-C44D809B70D7}"/>
              </a:ext>
            </a:extLst>
          </p:cNvPr>
          <p:cNvSpPr txBox="1"/>
          <p:nvPr/>
        </p:nvSpPr>
        <p:spPr>
          <a:xfrm>
            <a:off x="419100" y="6348413"/>
            <a:ext cx="9686925" cy="369332"/>
          </a:xfrm>
          <a:prstGeom prst="rect">
            <a:avLst/>
          </a:prstGeom>
          <a:solidFill>
            <a:schemeClr val="bg1"/>
          </a:solidFill>
        </p:spPr>
        <p:txBody>
          <a:bodyPr wrap="square" rtlCol="0">
            <a:spAutoFit/>
          </a:bodyPr>
          <a:lstStyle/>
          <a:p>
            <a:r>
              <a:rPr lang="nl-NL"/>
              <a:t>        Individueel	              Teams		</a:t>
            </a:r>
            <a:r>
              <a:rPr lang="nl-NL" err="1"/>
              <a:t>Groeps</a:t>
            </a:r>
            <a:r>
              <a:rPr lang="nl-NL"/>
              <a:t>		Klas                    </a:t>
            </a:r>
            <a:r>
              <a:rPr lang="nl-NL" err="1"/>
              <a:t>Multidiciplinair</a:t>
            </a:r>
            <a:endParaRPr lang="nl-NL"/>
          </a:p>
        </p:txBody>
      </p:sp>
      <p:sp>
        <p:nvSpPr>
          <p:cNvPr id="12" name="Rechthoek 11">
            <a:extLst>
              <a:ext uri="{FF2B5EF4-FFF2-40B4-BE49-F238E27FC236}">
                <a16:creationId xmlns:a16="http://schemas.microsoft.com/office/drawing/2014/main" id="{C5A43E2A-8975-F214-42AA-ECDCAB2CF868}"/>
              </a:ext>
            </a:extLst>
          </p:cNvPr>
          <p:cNvSpPr/>
          <p:nvPr/>
        </p:nvSpPr>
        <p:spPr>
          <a:xfrm>
            <a:off x="566738" y="6324600"/>
            <a:ext cx="1876425" cy="395288"/>
          </a:xfrm>
          <a:prstGeom prst="rect">
            <a:avLst/>
          </a:prstGeom>
          <a:solidFill>
            <a:schemeClr val="accent6">
              <a:lumMod val="75000"/>
              <a:alpha val="33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3" name="Rechthoek 12">
            <a:extLst>
              <a:ext uri="{FF2B5EF4-FFF2-40B4-BE49-F238E27FC236}">
                <a16:creationId xmlns:a16="http://schemas.microsoft.com/office/drawing/2014/main" id="{94D39B95-8C75-9E05-65B2-CE58F3F02BD0}"/>
              </a:ext>
            </a:extLst>
          </p:cNvPr>
          <p:cNvSpPr/>
          <p:nvPr/>
        </p:nvSpPr>
        <p:spPr>
          <a:xfrm>
            <a:off x="2590801" y="6324600"/>
            <a:ext cx="1876425" cy="395288"/>
          </a:xfrm>
          <a:prstGeom prst="rect">
            <a:avLst/>
          </a:prstGeom>
          <a:solidFill>
            <a:schemeClr val="accent6">
              <a:alpha val="33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4" name="Rechthoek 13">
            <a:extLst>
              <a:ext uri="{FF2B5EF4-FFF2-40B4-BE49-F238E27FC236}">
                <a16:creationId xmlns:a16="http://schemas.microsoft.com/office/drawing/2014/main" id="{DC2AB62C-FF44-ED23-2882-AE808EB7D396}"/>
              </a:ext>
            </a:extLst>
          </p:cNvPr>
          <p:cNvSpPr/>
          <p:nvPr/>
        </p:nvSpPr>
        <p:spPr>
          <a:xfrm>
            <a:off x="4614864" y="6331494"/>
            <a:ext cx="1876425" cy="395288"/>
          </a:xfrm>
          <a:prstGeom prst="rect">
            <a:avLst/>
          </a:prstGeom>
          <a:solidFill>
            <a:schemeClr val="accent2">
              <a:lumMod val="75000"/>
              <a:alpha val="33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5" name="Rechthoek 14">
            <a:extLst>
              <a:ext uri="{FF2B5EF4-FFF2-40B4-BE49-F238E27FC236}">
                <a16:creationId xmlns:a16="http://schemas.microsoft.com/office/drawing/2014/main" id="{0088D5AD-51BE-3F99-DA58-7E7EFF199EAA}"/>
              </a:ext>
            </a:extLst>
          </p:cNvPr>
          <p:cNvSpPr/>
          <p:nvPr/>
        </p:nvSpPr>
        <p:spPr>
          <a:xfrm>
            <a:off x="6656390" y="6331494"/>
            <a:ext cx="1392236" cy="395288"/>
          </a:xfrm>
          <a:prstGeom prst="rect">
            <a:avLst/>
          </a:prstGeom>
          <a:solidFill>
            <a:schemeClr val="accent2">
              <a:lumMod val="75000"/>
              <a:alpha val="33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6" name="Rechthoek 15">
            <a:extLst>
              <a:ext uri="{FF2B5EF4-FFF2-40B4-BE49-F238E27FC236}">
                <a16:creationId xmlns:a16="http://schemas.microsoft.com/office/drawing/2014/main" id="{7931BF4C-3739-F5F0-9113-C4010B21DF93}"/>
              </a:ext>
            </a:extLst>
          </p:cNvPr>
          <p:cNvSpPr/>
          <p:nvPr/>
        </p:nvSpPr>
        <p:spPr>
          <a:xfrm>
            <a:off x="8229600" y="6322457"/>
            <a:ext cx="1876425" cy="395288"/>
          </a:xfrm>
          <a:prstGeom prst="rect">
            <a:avLst/>
          </a:prstGeom>
          <a:solidFill>
            <a:schemeClr val="accent2">
              <a:lumMod val="75000"/>
              <a:alpha val="33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7" name="Tekstvak 16">
            <a:extLst>
              <a:ext uri="{FF2B5EF4-FFF2-40B4-BE49-F238E27FC236}">
                <a16:creationId xmlns:a16="http://schemas.microsoft.com/office/drawing/2014/main" id="{ACF8D235-B166-FC72-88DC-77678C637D4E}"/>
              </a:ext>
            </a:extLst>
          </p:cNvPr>
          <p:cNvSpPr txBox="1"/>
          <p:nvPr/>
        </p:nvSpPr>
        <p:spPr>
          <a:xfrm>
            <a:off x="566738" y="5919316"/>
            <a:ext cx="9539287" cy="369332"/>
          </a:xfrm>
          <a:prstGeom prst="rect">
            <a:avLst/>
          </a:prstGeom>
          <a:solidFill>
            <a:schemeClr val="accent5">
              <a:lumMod val="75000"/>
            </a:schemeClr>
          </a:solidFill>
        </p:spPr>
        <p:txBody>
          <a:bodyPr wrap="square" rtlCol="0">
            <a:spAutoFit/>
          </a:bodyPr>
          <a:lstStyle/>
          <a:p>
            <a:pPr algn="ctr"/>
            <a:r>
              <a:rPr lang="nl-NL" b="1"/>
              <a:t>Soorten onderwijs</a:t>
            </a:r>
          </a:p>
        </p:txBody>
      </p:sp>
      <p:pic>
        <p:nvPicPr>
          <p:cNvPr id="19" name="Afbeelding 18" descr="Afbeelding met tandwiel, metaalwaren, wiel&#10;&#10;Automatisch gegenereerde beschrijving">
            <a:extLst>
              <a:ext uri="{FF2B5EF4-FFF2-40B4-BE49-F238E27FC236}">
                <a16:creationId xmlns:a16="http://schemas.microsoft.com/office/drawing/2014/main" id="{F306FFA4-465C-6809-C0A7-E5AD61311813}"/>
              </a:ext>
            </a:extLst>
          </p:cNvPr>
          <p:cNvPicPr>
            <a:picLocks noChangeAspect="1"/>
          </p:cNvPicPr>
          <p:nvPr/>
        </p:nvPicPr>
        <p:blipFill>
          <a:blip r:embed="rId2"/>
          <a:stretch>
            <a:fillRect/>
          </a:stretch>
        </p:blipFill>
        <p:spPr>
          <a:xfrm>
            <a:off x="5816601" y="2374206"/>
            <a:ext cx="3790950" cy="2381250"/>
          </a:xfrm>
          <a:prstGeom prst="rect">
            <a:avLst/>
          </a:prstGeom>
        </p:spPr>
      </p:pic>
    </p:spTree>
    <p:extLst>
      <p:ext uri="{BB962C8B-B14F-4D97-AF65-F5344CB8AC3E}">
        <p14:creationId xmlns:p14="http://schemas.microsoft.com/office/powerpoint/2010/main" val="18675430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41D2B9A-B2F3-39A8-5026-C6A171FB0AB3}"/>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4BDDEA6C-E34B-5C13-8698-186B0B5FC91D}"/>
              </a:ext>
            </a:extLst>
          </p:cNvPr>
          <p:cNvSpPr>
            <a:spLocks noGrp="1"/>
          </p:cNvSpPr>
          <p:nvPr>
            <p:ph type="ctrTitle"/>
          </p:nvPr>
        </p:nvSpPr>
        <p:spPr/>
        <p:txBody>
          <a:bodyPr/>
          <a:lstStyle/>
          <a:p>
            <a:r>
              <a:rPr lang="nl-NL"/>
              <a:t>Destillatie</a:t>
            </a:r>
          </a:p>
        </p:txBody>
      </p:sp>
      <p:sp>
        <p:nvSpPr>
          <p:cNvPr id="3" name="Ondertitel 2">
            <a:extLst>
              <a:ext uri="{FF2B5EF4-FFF2-40B4-BE49-F238E27FC236}">
                <a16:creationId xmlns:a16="http://schemas.microsoft.com/office/drawing/2014/main" id="{9D8D8765-C89E-22DA-F581-C6CFC363BA4C}"/>
              </a:ext>
            </a:extLst>
          </p:cNvPr>
          <p:cNvSpPr>
            <a:spLocks noGrp="1"/>
          </p:cNvSpPr>
          <p:nvPr>
            <p:ph type="subTitle" idx="13"/>
          </p:nvPr>
        </p:nvSpPr>
        <p:spPr/>
        <p:txBody>
          <a:bodyPr>
            <a:normAutofit lnSpcReduction="10000"/>
          </a:bodyPr>
          <a:lstStyle/>
          <a:p>
            <a:endParaRPr lang="nl-NL"/>
          </a:p>
        </p:txBody>
      </p:sp>
      <p:pic>
        <p:nvPicPr>
          <p:cNvPr id="10" name="Tijdelijke aanduiding voor afbeelding 9">
            <a:extLst>
              <a:ext uri="{FF2B5EF4-FFF2-40B4-BE49-F238E27FC236}">
                <a16:creationId xmlns:a16="http://schemas.microsoft.com/office/drawing/2014/main" id="{8685C91D-C5F1-F018-B5FD-443CDB8C34E4}"/>
              </a:ext>
            </a:extLst>
          </p:cNvPr>
          <p:cNvPicPr>
            <a:picLocks noGrp="1" noChangeAspect="1"/>
          </p:cNvPicPr>
          <p:nvPr>
            <p:ph type="pic" sz="quarter" idx="14"/>
          </p:nvPr>
        </p:nvPicPr>
        <p:blipFill>
          <a:blip r:embed="rId2"/>
          <a:srcRect l="12517" r="12517"/>
          <a:stretch>
            <a:fillRect/>
          </a:stretch>
        </p:blipFill>
        <p:spPr>
          <a:xfrm rot="5400000">
            <a:off x="6099131" y="2126197"/>
            <a:ext cx="3630860" cy="3632480"/>
          </a:xfrm>
        </p:spPr>
      </p:pic>
      <p:sp>
        <p:nvSpPr>
          <p:cNvPr id="4" name="Tekstvak 3">
            <a:extLst>
              <a:ext uri="{FF2B5EF4-FFF2-40B4-BE49-F238E27FC236}">
                <a16:creationId xmlns:a16="http://schemas.microsoft.com/office/drawing/2014/main" id="{D856D3D5-F489-045F-1854-8733D414720C}"/>
              </a:ext>
            </a:extLst>
          </p:cNvPr>
          <p:cNvSpPr txBox="1"/>
          <p:nvPr/>
        </p:nvSpPr>
        <p:spPr>
          <a:xfrm>
            <a:off x="419100" y="6348413"/>
            <a:ext cx="9686925" cy="369332"/>
          </a:xfrm>
          <a:prstGeom prst="rect">
            <a:avLst/>
          </a:prstGeom>
          <a:solidFill>
            <a:schemeClr val="bg1"/>
          </a:solidFill>
        </p:spPr>
        <p:txBody>
          <a:bodyPr wrap="square" rtlCol="0">
            <a:spAutoFit/>
          </a:bodyPr>
          <a:lstStyle/>
          <a:p>
            <a:r>
              <a:rPr lang="nl-NL"/>
              <a:t>        Individueel	              Teams		</a:t>
            </a:r>
            <a:r>
              <a:rPr lang="nl-NL" err="1"/>
              <a:t>Groeps</a:t>
            </a:r>
            <a:r>
              <a:rPr lang="nl-NL"/>
              <a:t>		Klas                    </a:t>
            </a:r>
            <a:r>
              <a:rPr lang="nl-NL" err="1"/>
              <a:t>Multidiciplinair</a:t>
            </a:r>
            <a:endParaRPr lang="nl-NL"/>
          </a:p>
        </p:txBody>
      </p:sp>
      <p:sp>
        <p:nvSpPr>
          <p:cNvPr id="5" name="Rechthoek 4">
            <a:extLst>
              <a:ext uri="{FF2B5EF4-FFF2-40B4-BE49-F238E27FC236}">
                <a16:creationId xmlns:a16="http://schemas.microsoft.com/office/drawing/2014/main" id="{EC04A8A7-565A-44BA-28BD-E6DC1D37EB82}"/>
              </a:ext>
            </a:extLst>
          </p:cNvPr>
          <p:cNvSpPr/>
          <p:nvPr/>
        </p:nvSpPr>
        <p:spPr>
          <a:xfrm>
            <a:off x="566738" y="6324600"/>
            <a:ext cx="1876425" cy="395288"/>
          </a:xfrm>
          <a:prstGeom prst="rect">
            <a:avLst/>
          </a:prstGeom>
          <a:solidFill>
            <a:schemeClr val="accent2">
              <a:lumMod val="75000"/>
              <a:alpha val="33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6" name="Rechthoek 5">
            <a:extLst>
              <a:ext uri="{FF2B5EF4-FFF2-40B4-BE49-F238E27FC236}">
                <a16:creationId xmlns:a16="http://schemas.microsoft.com/office/drawing/2014/main" id="{17537B5A-FFD5-AC2B-BC55-1D38FC50E2AC}"/>
              </a:ext>
            </a:extLst>
          </p:cNvPr>
          <p:cNvSpPr/>
          <p:nvPr/>
        </p:nvSpPr>
        <p:spPr>
          <a:xfrm>
            <a:off x="2590801" y="6324600"/>
            <a:ext cx="1876425" cy="395288"/>
          </a:xfrm>
          <a:prstGeom prst="rect">
            <a:avLst/>
          </a:prstGeom>
          <a:solidFill>
            <a:schemeClr val="accent6">
              <a:alpha val="33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7" name="Rechthoek 6">
            <a:extLst>
              <a:ext uri="{FF2B5EF4-FFF2-40B4-BE49-F238E27FC236}">
                <a16:creationId xmlns:a16="http://schemas.microsoft.com/office/drawing/2014/main" id="{374CCF63-ACA9-FFE8-0498-5AF9C71E5DF4}"/>
              </a:ext>
            </a:extLst>
          </p:cNvPr>
          <p:cNvSpPr/>
          <p:nvPr/>
        </p:nvSpPr>
        <p:spPr>
          <a:xfrm>
            <a:off x="4614864" y="6331494"/>
            <a:ext cx="1876425" cy="395288"/>
          </a:xfrm>
          <a:prstGeom prst="rect">
            <a:avLst/>
          </a:prstGeom>
          <a:solidFill>
            <a:schemeClr val="accent6">
              <a:alpha val="33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8" name="Rechthoek 7">
            <a:extLst>
              <a:ext uri="{FF2B5EF4-FFF2-40B4-BE49-F238E27FC236}">
                <a16:creationId xmlns:a16="http://schemas.microsoft.com/office/drawing/2014/main" id="{81EFCDC3-FD8F-6F9A-3FA4-26B17973E309}"/>
              </a:ext>
            </a:extLst>
          </p:cNvPr>
          <p:cNvSpPr/>
          <p:nvPr/>
        </p:nvSpPr>
        <p:spPr>
          <a:xfrm>
            <a:off x="6656390" y="6331494"/>
            <a:ext cx="1392236" cy="395288"/>
          </a:xfrm>
          <a:prstGeom prst="rect">
            <a:avLst/>
          </a:prstGeom>
          <a:solidFill>
            <a:schemeClr val="accent2">
              <a:lumMod val="75000"/>
              <a:alpha val="33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9" name="Rechthoek 8">
            <a:extLst>
              <a:ext uri="{FF2B5EF4-FFF2-40B4-BE49-F238E27FC236}">
                <a16:creationId xmlns:a16="http://schemas.microsoft.com/office/drawing/2014/main" id="{D9E05D00-DD77-8419-4219-9DEFAAA08537}"/>
              </a:ext>
            </a:extLst>
          </p:cNvPr>
          <p:cNvSpPr/>
          <p:nvPr/>
        </p:nvSpPr>
        <p:spPr>
          <a:xfrm>
            <a:off x="8229600" y="6322457"/>
            <a:ext cx="1876425" cy="395288"/>
          </a:xfrm>
          <a:prstGeom prst="rect">
            <a:avLst/>
          </a:prstGeom>
          <a:solidFill>
            <a:schemeClr val="accent2">
              <a:lumMod val="75000"/>
              <a:alpha val="33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1" name="Tekstvak 10">
            <a:extLst>
              <a:ext uri="{FF2B5EF4-FFF2-40B4-BE49-F238E27FC236}">
                <a16:creationId xmlns:a16="http://schemas.microsoft.com/office/drawing/2014/main" id="{AB6B3078-00B7-543D-BDA0-EC2C186C58CB}"/>
              </a:ext>
            </a:extLst>
          </p:cNvPr>
          <p:cNvSpPr txBox="1"/>
          <p:nvPr/>
        </p:nvSpPr>
        <p:spPr>
          <a:xfrm>
            <a:off x="566738" y="5919316"/>
            <a:ext cx="9539287" cy="369332"/>
          </a:xfrm>
          <a:prstGeom prst="rect">
            <a:avLst/>
          </a:prstGeom>
          <a:solidFill>
            <a:schemeClr val="accent5">
              <a:lumMod val="75000"/>
            </a:schemeClr>
          </a:solidFill>
        </p:spPr>
        <p:txBody>
          <a:bodyPr wrap="square" rtlCol="0">
            <a:spAutoFit/>
          </a:bodyPr>
          <a:lstStyle/>
          <a:p>
            <a:pPr algn="ctr"/>
            <a:r>
              <a:rPr lang="nl-NL" b="1"/>
              <a:t>Soorten onderwijs</a:t>
            </a:r>
          </a:p>
        </p:txBody>
      </p:sp>
      <p:sp>
        <p:nvSpPr>
          <p:cNvPr id="12" name="Tekstvak 11">
            <a:extLst>
              <a:ext uri="{FF2B5EF4-FFF2-40B4-BE49-F238E27FC236}">
                <a16:creationId xmlns:a16="http://schemas.microsoft.com/office/drawing/2014/main" id="{E9D9F288-5050-57C6-BD6A-9695744528BD}"/>
              </a:ext>
            </a:extLst>
          </p:cNvPr>
          <p:cNvSpPr txBox="1"/>
          <p:nvPr/>
        </p:nvSpPr>
        <p:spPr>
          <a:xfrm>
            <a:off x="548106" y="2475707"/>
            <a:ext cx="2676358" cy="1815882"/>
          </a:xfrm>
          <a:prstGeom prst="rect">
            <a:avLst/>
          </a:prstGeom>
          <a:noFill/>
        </p:spPr>
        <p:txBody>
          <a:bodyPr wrap="square" rtlCol="0">
            <a:spAutoFit/>
          </a:bodyPr>
          <a:lstStyle/>
          <a:p>
            <a:r>
              <a:rPr lang="nl-NL" sz="2000" b="1" i="0">
                <a:effectLst/>
                <a:highlight>
                  <a:srgbClr val="FFFFFF"/>
                </a:highlight>
                <a:latin typeface="Calibri" panose="020F0502020204030204" pitchFamily="34" charset="0"/>
              </a:rPr>
              <a:t>Te gebruiken voor</a:t>
            </a:r>
          </a:p>
          <a:p>
            <a:endParaRPr lang="nl-NL" sz="2000" b="1" i="0">
              <a:effectLst/>
              <a:highlight>
                <a:srgbClr val="FFFFFF"/>
              </a:highlight>
              <a:latin typeface="Calibri" panose="020F0502020204030204" pitchFamily="34" charset="0"/>
            </a:endParaRPr>
          </a:p>
          <a:p>
            <a:pPr marL="285750" indent="-285750">
              <a:buFont typeface="Arial" panose="020B0604020202020204" pitchFamily="34" charset="0"/>
              <a:buChar char="•"/>
            </a:pPr>
            <a:r>
              <a:rPr lang="nl-NL" b="0" i="0">
                <a:solidFill>
                  <a:srgbClr val="4F81BD"/>
                </a:solidFill>
                <a:effectLst/>
                <a:highlight>
                  <a:srgbClr val="FFFFFF"/>
                </a:highlight>
                <a:latin typeface="Calibri" panose="020F0502020204030204" pitchFamily="34" charset="0"/>
              </a:rPr>
              <a:t>Samenstelling product</a:t>
            </a:r>
          </a:p>
          <a:p>
            <a:pPr marL="285750" indent="-285750">
              <a:buFont typeface="Arial" panose="020B0604020202020204" pitchFamily="34" charset="0"/>
              <a:buChar char="•"/>
            </a:pPr>
            <a:r>
              <a:rPr lang="nl-NL">
                <a:solidFill>
                  <a:srgbClr val="4F81BD"/>
                </a:solidFill>
                <a:highlight>
                  <a:srgbClr val="FFFFFF"/>
                </a:highlight>
                <a:latin typeface="Calibri" panose="020F0502020204030204" pitchFamily="34" charset="0"/>
              </a:rPr>
              <a:t>Temp regeling</a:t>
            </a:r>
          </a:p>
          <a:p>
            <a:pPr marL="285750" indent="-285750">
              <a:buFont typeface="Arial" panose="020B0604020202020204" pitchFamily="34" charset="0"/>
              <a:buChar char="•"/>
            </a:pPr>
            <a:r>
              <a:rPr lang="nl-NL">
                <a:solidFill>
                  <a:srgbClr val="4F81BD"/>
                </a:solidFill>
                <a:highlight>
                  <a:srgbClr val="FFFFFF"/>
                </a:highlight>
                <a:latin typeface="Calibri" panose="020F0502020204030204" pitchFamily="34" charset="0"/>
              </a:rPr>
              <a:t>Proces</a:t>
            </a:r>
          </a:p>
          <a:p>
            <a:pPr marL="285750" indent="-285750">
              <a:buFont typeface="Arial" panose="020B0604020202020204" pitchFamily="34" charset="0"/>
              <a:buChar char="•"/>
            </a:pPr>
            <a:endParaRPr lang="nl-NL"/>
          </a:p>
        </p:txBody>
      </p:sp>
      <p:sp>
        <p:nvSpPr>
          <p:cNvPr id="13" name="Tekstvak 12">
            <a:extLst>
              <a:ext uri="{FF2B5EF4-FFF2-40B4-BE49-F238E27FC236}">
                <a16:creationId xmlns:a16="http://schemas.microsoft.com/office/drawing/2014/main" id="{3407BB7F-9EB6-17D5-3368-1C4F784FE5AE}"/>
              </a:ext>
            </a:extLst>
          </p:cNvPr>
          <p:cNvSpPr txBox="1"/>
          <p:nvPr/>
        </p:nvSpPr>
        <p:spPr>
          <a:xfrm>
            <a:off x="3140243" y="2475707"/>
            <a:ext cx="2252925" cy="2554545"/>
          </a:xfrm>
          <a:prstGeom prst="rect">
            <a:avLst/>
          </a:prstGeom>
          <a:noFill/>
        </p:spPr>
        <p:txBody>
          <a:bodyPr wrap="square" rtlCol="0">
            <a:spAutoFit/>
          </a:bodyPr>
          <a:lstStyle/>
          <a:p>
            <a:r>
              <a:rPr lang="nl-NL" sz="1600" b="1">
                <a:latin typeface="Raleway" pitchFamily="2" charset="0"/>
              </a:rPr>
              <a:t>Tools:</a:t>
            </a:r>
          </a:p>
          <a:p>
            <a:endParaRPr lang="nl-NL" sz="1600" b="1">
              <a:latin typeface="Raleway" pitchFamily="2" charset="0"/>
            </a:endParaRPr>
          </a:p>
          <a:p>
            <a:pPr marL="285750" indent="-285750">
              <a:buFont typeface="Arial" panose="020B0604020202020204" pitchFamily="34" charset="0"/>
              <a:buChar char="•"/>
            </a:pPr>
            <a:r>
              <a:rPr lang="nl-NL" sz="1600">
                <a:solidFill>
                  <a:srgbClr val="00B050"/>
                </a:solidFill>
                <a:latin typeface="Raleway" pitchFamily="2" charset="0"/>
              </a:rPr>
              <a:t>Database/Teams</a:t>
            </a:r>
          </a:p>
          <a:p>
            <a:pPr marL="285750" indent="-285750">
              <a:buFont typeface="Arial" panose="020B0604020202020204" pitchFamily="34" charset="0"/>
              <a:buChar char="•"/>
            </a:pPr>
            <a:r>
              <a:rPr lang="nl-NL" sz="1600">
                <a:solidFill>
                  <a:srgbClr val="FF0000"/>
                </a:solidFill>
                <a:latin typeface="Raleway" pitchFamily="2" charset="0"/>
              </a:rPr>
              <a:t>P&amp;ID</a:t>
            </a:r>
          </a:p>
          <a:p>
            <a:pPr marL="285750" indent="-285750">
              <a:buFont typeface="Arial" panose="020B0604020202020204" pitchFamily="34" charset="0"/>
              <a:buChar char="•"/>
            </a:pPr>
            <a:r>
              <a:rPr lang="nl-NL" sz="1600">
                <a:solidFill>
                  <a:srgbClr val="FF0000"/>
                </a:solidFill>
                <a:latin typeface="Raleway" pitchFamily="2" charset="0"/>
              </a:rPr>
              <a:t>EZ </a:t>
            </a:r>
            <a:r>
              <a:rPr lang="nl-NL" sz="1600" err="1">
                <a:solidFill>
                  <a:srgbClr val="FF0000"/>
                </a:solidFill>
                <a:latin typeface="Raleway" pitchFamily="2" charset="0"/>
              </a:rPr>
              <a:t>Factory</a:t>
            </a:r>
            <a:endParaRPr lang="nl-NL" sz="1600">
              <a:solidFill>
                <a:srgbClr val="FF0000"/>
              </a:solidFill>
              <a:latin typeface="Raleway" pitchFamily="2" charset="0"/>
            </a:endParaRPr>
          </a:p>
          <a:p>
            <a:pPr marL="285750" indent="-285750">
              <a:buFont typeface="Arial" panose="020B0604020202020204" pitchFamily="34" charset="0"/>
              <a:buChar char="•"/>
            </a:pPr>
            <a:r>
              <a:rPr lang="nl-NL" sz="1600">
                <a:solidFill>
                  <a:srgbClr val="00B050"/>
                </a:solidFill>
                <a:latin typeface="Raleway" pitchFamily="2" charset="0"/>
              </a:rPr>
              <a:t>Website</a:t>
            </a:r>
          </a:p>
          <a:p>
            <a:pPr marL="285750" indent="-285750">
              <a:buFont typeface="Arial" panose="020B0604020202020204" pitchFamily="34" charset="0"/>
              <a:buChar char="•"/>
            </a:pPr>
            <a:r>
              <a:rPr lang="nl-NL" sz="1600">
                <a:solidFill>
                  <a:srgbClr val="FF0000"/>
                </a:solidFill>
                <a:latin typeface="Raleway" pitchFamily="2" charset="0"/>
              </a:rPr>
              <a:t>QR code</a:t>
            </a:r>
          </a:p>
          <a:p>
            <a:pPr marL="285750" indent="-285750">
              <a:buFont typeface="Arial" panose="020B0604020202020204" pitchFamily="34" charset="0"/>
              <a:buChar char="•"/>
            </a:pPr>
            <a:r>
              <a:rPr lang="nl-NL" sz="1600">
                <a:solidFill>
                  <a:srgbClr val="FF0000"/>
                </a:solidFill>
                <a:latin typeface="Raleway" pitchFamily="2" charset="0"/>
              </a:rPr>
              <a:t>3D Plant</a:t>
            </a:r>
          </a:p>
          <a:p>
            <a:pPr marL="742950" lvl="1" indent="-285750">
              <a:buFont typeface="Arial" panose="020B0604020202020204" pitchFamily="34" charset="0"/>
              <a:buChar char="•"/>
            </a:pPr>
            <a:r>
              <a:rPr lang="nl-NL" sz="1600">
                <a:solidFill>
                  <a:srgbClr val="FF0000"/>
                </a:solidFill>
                <a:latin typeface="Raleway" pitchFamily="2" charset="0"/>
              </a:rPr>
              <a:t>PC/tablet</a:t>
            </a:r>
          </a:p>
          <a:p>
            <a:pPr marL="742950" lvl="1" indent="-285750">
              <a:buFont typeface="Arial" panose="020B0604020202020204" pitchFamily="34" charset="0"/>
              <a:buChar char="•"/>
            </a:pPr>
            <a:r>
              <a:rPr lang="nl-NL" sz="1600">
                <a:solidFill>
                  <a:srgbClr val="FF0000"/>
                </a:solidFill>
                <a:latin typeface="Raleway" pitchFamily="2" charset="0"/>
              </a:rPr>
              <a:t>VR bril</a:t>
            </a:r>
          </a:p>
        </p:txBody>
      </p:sp>
    </p:spTree>
    <p:extLst>
      <p:ext uri="{BB962C8B-B14F-4D97-AF65-F5344CB8AC3E}">
        <p14:creationId xmlns:p14="http://schemas.microsoft.com/office/powerpoint/2010/main" val="399382299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210D2C6-E94C-A034-4FD2-6B6E11F0CB93}"/>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C3B6B9B7-D851-37EB-0CF0-1EE2A91B71D6}"/>
              </a:ext>
            </a:extLst>
          </p:cNvPr>
          <p:cNvSpPr>
            <a:spLocks noGrp="1"/>
          </p:cNvSpPr>
          <p:nvPr>
            <p:ph type="ctrTitle"/>
          </p:nvPr>
        </p:nvSpPr>
        <p:spPr/>
        <p:txBody>
          <a:bodyPr/>
          <a:lstStyle/>
          <a:p>
            <a:r>
              <a:rPr lang="nl-NL"/>
              <a:t>EZ Factory</a:t>
            </a:r>
          </a:p>
        </p:txBody>
      </p:sp>
      <p:sp>
        <p:nvSpPr>
          <p:cNvPr id="3" name="Ondertitel 2">
            <a:extLst>
              <a:ext uri="{FF2B5EF4-FFF2-40B4-BE49-F238E27FC236}">
                <a16:creationId xmlns:a16="http://schemas.microsoft.com/office/drawing/2014/main" id="{8E6BEB8F-7318-00F3-D092-E35E8FC06159}"/>
              </a:ext>
            </a:extLst>
          </p:cNvPr>
          <p:cNvSpPr>
            <a:spLocks noGrp="1"/>
          </p:cNvSpPr>
          <p:nvPr>
            <p:ph type="subTitle" idx="13"/>
          </p:nvPr>
        </p:nvSpPr>
        <p:spPr>
          <a:xfrm>
            <a:off x="7168597" y="5613536"/>
            <a:ext cx="3423920" cy="1094881"/>
          </a:xfrm>
        </p:spPr>
        <p:txBody>
          <a:bodyPr>
            <a:normAutofit fontScale="85000" lnSpcReduction="10000"/>
          </a:bodyPr>
          <a:lstStyle/>
          <a:p>
            <a:pPr algn="ctr"/>
            <a:r>
              <a:rPr lang="nl-NL"/>
              <a:t>“Veelzijdigheid aan leer strategieën voor de student.” </a:t>
            </a:r>
          </a:p>
        </p:txBody>
      </p:sp>
      <p:sp>
        <p:nvSpPr>
          <p:cNvPr id="10" name="Tekstballon: rechthoek 9">
            <a:extLst>
              <a:ext uri="{FF2B5EF4-FFF2-40B4-BE49-F238E27FC236}">
                <a16:creationId xmlns:a16="http://schemas.microsoft.com/office/drawing/2014/main" id="{87A0B637-80A0-16BB-608A-EC710E9F868F}"/>
              </a:ext>
            </a:extLst>
          </p:cNvPr>
          <p:cNvSpPr/>
          <p:nvPr/>
        </p:nvSpPr>
        <p:spPr>
          <a:xfrm>
            <a:off x="7168597" y="5323158"/>
            <a:ext cx="3337560" cy="1330288"/>
          </a:xfrm>
          <a:prstGeom prst="wedgeRectCallout">
            <a:avLst>
              <a:gd name="adj1" fmla="val -25765"/>
              <a:gd name="adj2" fmla="val 65249"/>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4" name="Tekstvak 3">
            <a:extLst>
              <a:ext uri="{FF2B5EF4-FFF2-40B4-BE49-F238E27FC236}">
                <a16:creationId xmlns:a16="http://schemas.microsoft.com/office/drawing/2014/main" id="{3096CC33-B431-7BAC-2629-9F6EAE475071}"/>
              </a:ext>
            </a:extLst>
          </p:cNvPr>
          <p:cNvSpPr txBox="1"/>
          <p:nvPr/>
        </p:nvSpPr>
        <p:spPr>
          <a:xfrm>
            <a:off x="641230" y="1892060"/>
            <a:ext cx="7487728" cy="98488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nl-NL" sz="2000" b="1" dirty="0">
                <a:solidFill>
                  <a:srgbClr val="00787E"/>
                </a:solidFill>
                <a:latin typeface="Calibri"/>
                <a:ea typeface="Calibri"/>
                <a:cs typeface="Calibri"/>
              </a:rPr>
              <a:t>Optimalisatie van werkproces d.m.v. digitaliseren checklists, kerntaken, audits en werkinstructies in de fabriek</a:t>
            </a:r>
            <a:endParaRPr lang="en-US" sz="2000" b="1" dirty="0">
              <a:solidFill>
                <a:srgbClr val="00787E"/>
              </a:solidFill>
              <a:latin typeface="Calibri"/>
              <a:ea typeface="Calibri"/>
              <a:cs typeface="Calibri"/>
            </a:endParaRPr>
          </a:p>
          <a:p>
            <a:endParaRPr lang="en-US" dirty="0">
              <a:solidFill>
                <a:srgbClr val="00575C"/>
              </a:solidFill>
              <a:latin typeface="Calibri"/>
              <a:ea typeface="Calibri"/>
              <a:cs typeface="Calibri"/>
            </a:endParaRPr>
          </a:p>
        </p:txBody>
      </p:sp>
      <p:sp>
        <p:nvSpPr>
          <p:cNvPr id="5" name="Tekstvak 4">
            <a:extLst>
              <a:ext uri="{FF2B5EF4-FFF2-40B4-BE49-F238E27FC236}">
                <a16:creationId xmlns:a16="http://schemas.microsoft.com/office/drawing/2014/main" id="{8A67DD0D-73B7-A873-9C22-742AA8F14858}"/>
              </a:ext>
            </a:extLst>
          </p:cNvPr>
          <p:cNvSpPr txBox="1"/>
          <p:nvPr/>
        </p:nvSpPr>
        <p:spPr>
          <a:xfrm>
            <a:off x="785005" y="2754703"/>
            <a:ext cx="6955765" cy="258532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285750" indent="-285750">
              <a:buFont typeface="Arial"/>
              <a:buChar char="•"/>
            </a:pPr>
            <a:r>
              <a:rPr lang="nl-NL" dirty="0">
                <a:solidFill>
                  <a:srgbClr val="2D2D2D"/>
                </a:solidFill>
                <a:latin typeface="Calibri"/>
                <a:ea typeface="Open Sans"/>
                <a:cs typeface="Open Sans"/>
              </a:rPr>
              <a:t>Minimaliseer veiligheidsrisico’s en verbeter productkwaliteit.</a:t>
            </a:r>
            <a:br>
              <a:rPr lang="nl-NL" dirty="0">
                <a:solidFill>
                  <a:srgbClr val="2D2D2D"/>
                </a:solidFill>
                <a:latin typeface="Calibri"/>
                <a:ea typeface="Open Sans"/>
                <a:cs typeface="Open Sans"/>
              </a:rPr>
            </a:br>
            <a:endParaRPr lang="nl-NL">
              <a:ea typeface="Calibri" panose="020F0502020204030204"/>
              <a:cs typeface="Calibri" panose="020F0502020204030204"/>
            </a:endParaRPr>
          </a:p>
          <a:p>
            <a:pPr marL="285750" indent="-285750">
              <a:buFont typeface="Arial"/>
              <a:buChar char="•"/>
            </a:pPr>
            <a:r>
              <a:rPr lang="nl-NL" dirty="0">
                <a:solidFill>
                  <a:srgbClr val="2D2D2D"/>
                </a:solidFill>
                <a:latin typeface="Calibri"/>
                <a:ea typeface="Open Sans"/>
                <a:cs typeface="Open Sans"/>
              </a:rPr>
              <a:t>Versnel de training en efficiëntie van nieuwe operators.</a:t>
            </a:r>
            <a:br>
              <a:rPr lang="nl-NL" dirty="0">
                <a:solidFill>
                  <a:srgbClr val="2D2D2D"/>
                </a:solidFill>
                <a:latin typeface="Calibri"/>
                <a:ea typeface="Open Sans"/>
                <a:cs typeface="Open Sans"/>
              </a:rPr>
            </a:br>
            <a:endParaRPr lang="nl-NL" dirty="0">
              <a:solidFill>
                <a:srgbClr val="2D2D2D"/>
              </a:solidFill>
              <a:latin typeface="Calibri"/>
              <a:ea typeface="Open Sans"/>
              <a:cs typeface="Open Sans"/>
            </a:endParaRPr>
          </a:p>
          <a:p>
            <a:pPr marL="285750" indent="-285750">
              <a:buFont typeface="Arial"/>
              <a:buChar char="•"/>
            </a:pPr>
            <a:r>
              <a:rPr lang="nl-NL" dirty="0">
                <a:solidFill>
                  <a:srgbClr val="2D2D2D"/>
                </a:solidFill>
                <a:latin typeface="Calibri"/>
                <a:ea typeface="Open Sans"/>
                <a:cs typeface="Open Sans"/>
              </a:rPr>
              <a:t>Verbeter de hygiëne in de fabriek en voldoe aan de eisen van klanten.</a:t>
            </a:r>
            <a:br>
              <a:rPr lang="nl-NL" dirty="0">
                <a:solidFill>
                  <a:srgbClr val="2D2D2D"/>
                </a:solidFill>
                <a:latin typeface="Calibri"/>
                <a:ea typeface="Open Sans"/>
                <a:cs typeface="Open Sans"/>
              </a:rPr>
            </a:br>
            <a:endParaRPr lang="nl-NL" dirty="0">
              <a:solidFill>
                <a:srgbClr val="2D2D2D"/>
              </a:solidFill>
              <a:latin typeface="Calibri"/>
              <a:ea typeface="Open Sans"/>
              <a:cs typeface="Open Sans"/>
            </a:endParaRPr>
          </a:p>
          <a:p>
            <a:pPr marL="285750" indent="-285750">
              <a:buFont typeface="Arial"/>
              <a:buChar char="•"/>
            </a:pPr>
            <a:r>
              <a:rPr lang="nl-NL" dirty="0">
                <a:solidFill>
                  <a:srgbClr val="2D2D2D"/>
                </a:solidFill>
                <a:latin typeface="Calibri"/>
                <a:ea typeface="Open Sans"/>
                <a:cs typeface="Open Sans"/>
              </a:rPr>
              <a:t>Stroomlijn taakbeheer voor operators.</a:t>
            </a:r>
            <a:br>
              <a:rPr lang="nl-NL" dirty="0">
                <a:solidFill>
                  <a:srgbClr val="2D2D2D"/>
                </a:solidFill>
                <a:latin typeface="Calibri"/>
                <a:ea typeface="Open Sans"/>
                <a:cs typeface="Open Sans"/>
              </a:rPr>
            </a:br>
            <a:endParaRPr lang="nl-NL" dirty="0">
              <a:solidFill>
                <a:srgbClr val="2D2D2D"/>
              </a:solidFill>
              <a:latin typeface="Calibri"/>
              <a:ea typeface="Open Sans"/>
              <a:cs typeface="Open Sans"/>
            </a:endParaRPr>
          </a:p>
          <a:p>
            <a:pPr marL="285750" indent="-285750">
              <a:buFont typeface="Arial"/>
              <a:buChar char="•"/>
            </a:pPr>
            <a:r>
              <a:rPr lang="nl-NL" dirty="0">
                <a:solidFill>
                  <a:srgbClr val="2D2D2D"/>
                </a:solidFill>
                <a:latin typeface="Calibri"/>
                <a:ea typeface="Open Sans"/>
                <a:cs typeface="Open Sans"/>
              </a:rPr>
              <a:t>Verminder stilstand en verhoog de productiviteit.</a:t>
            </a:r>
          </a:p>
        </p:txBody>
      </p:sp>
    </p:spTree>
    <p:extLst>
      <p:ext uri="{BB962C8B-B14F-4D97-AF65-F5344CB8AC3E}">
        <p14:creationId xmlns:p14="http://schemas.microsoft.com/office/powerpoint/2010/main" val="151394040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CB161E5-72F5-9AD9-A538-07D75384364D}"/>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FFAC1E13-1F24-7D20-DEB3-F6D19AE41DBE}"/>
              </a:ext>
            </a:extLst>
          </p:cNvPr>
          <p:cNvSpPr>
            <a:spLocks noGrp="1"/>
          </p:cNvSpPr>
          <p:nvPr>
            <p:ph type="ctrTitle"/>
          </p:nvPr>
        </p:nvSpPr>
        <p:spPr/>
        <p:txBody>
          <a:bodyPr/>
          <a:lstStyle/>
          <a:p>
            <a:r>
              <a:rPr lang="nl-NL"/>
              <a:t>Website</a:t>
            </a:r>
            <a:br>
              <a:rPr lang="nl-NL"/>
            </a:br>
            <a:r>
              <a:rPr lang="nl-NL" sz="1800"/>
              <a:t>Alles openbaar en toegankelijk vanuit elke plaats</a:t>
            </a:r>
          </a:p>
        </p:txBody>
      </p:sp>
      <p:sp>
        <p:nvSpPr>
          <p:cNvPr id="3" name="Ondertitel 2">
            <a:extLst>
              <a:ext uri="{FF2B5EF4-FFF2-40B4-BE49-F238E27FC236}">
                <a16:creationId xmlns:a16="http://schemas.microsoft.com/office/drawing/2014/main" id="{570449FD-FB01-9E8C-26E7-1A706E8102F8}"/>
              </a:ext>
            </a:extLst>
          </p:cNvPr>
          <p:cNvSpPr>
            <a:spLocks noGrp="1"/>
          </p:cNvSpPr>
          <p:nvPr>
            <p:ph type="subTitle" idx="13"/>
          </p:nvPr>
        </p:nvSpPr>
        <p:spPr>
          <a:xfrm>
            <a:off x="913063" y="2061341"/>
            <a:ext cx="8250238" cy="489527"/>
          </a:xfrm>
        </p:spPr>
        <p:txBody>
          <a:bodyPr>
            <a:normAutofit fontScale="55000" lnSpcReduction="20000"/>
          </a:bodyPr>
          <a:lstStyle/>
          <a:p>
            <a:r>
              <a:rPr lang="nl-NL" b="1">
                <a:solidFill>
                  <a:schemeClr val="accent6">
                    <a:lumMod val="60000"/>
                    <a:lumOff val="40000"/>
                  </a:schemeClr>
                </a:solidFill>
              </a:rPr>
              <a:t>https://www.vistacollege-procestechniek-en-smartmaintenance.nl/</a:t>
            </a:r>
          </a:p>
        </p:txBody>
      </p:sp>
      <p:sp>
        <p:nvSpPr>
          <p:cNvPr id="10" name="Tekstvak 9">
            <a:extLst>
              <a:ext uri="{FF2B5EF4-FFF2-40B4-BE49-F238E27FC236}">
                <a16:creationId xmlns:a16="http://schemas.microsoft.com/office/drawing/2014/main" id="{FD2F682C-D46F-8ADC-8B9B-CBC7C87A3E87}"/>
              </a:ext>
            </a:extLst>
          </p:cNvPr>
          <p:cNvSpPr txBox="1"/>
          <p:nvPr/>
        </p:nvSpPr>
        <p:spPr>
          <a:xfrm>
            <a:off x="818147" y="2306105"/>
            <a:ext cx="9693441" cy="4524315"/>
          </a:xfrm>
          <a:prstGeom prst="rect">
            <a:avLst/>
          </a:prstGeom>
          <a:noFill/>
        </p:spPr>
        <p:txBody>
          <a:bodyPr wrap="square">
            <a:spAutoFit/>
          </a:bodyPr>
          <a:lstStyle/>
          <a:p>
            <a:pPr marL="285750" indent="-285750">
              <a:buFont typeface="Arial" panose="020B0604020202020204" pitchFamily="34" charset="0"/>
              <a:buChar char="•"/>
            </a:pPr>
            <a:r>
              <a:rPr lang="nl-NL" b="1">
                <a:latin typeface="Raleway" pitchFamily="2" charset="0"/>
              </a:rPr>
              <a:t>Doelstelling: </a:t>
            </a:r>
            <a:r>
              <a:rPr lang="nl-NL">
                <a:latin typeface="Raleway" pitchFamily="2" charset="0"/>
              </a:rPr>
              <a:t>Informatie over Smart Maintenance en Operations van Vista Sittard openbaar maken en snel toegankelijk voor Studenten, leraren en andere geïnteresseerden</a:t>
            </a:r>
          </a:p>
          <a:p>
            <a:endParaRPr lang="nl-NL">
              <a:latin typeface="Raleway" pitchFamily="2" charset="0"/>
            </a:endParaRPr>
          </a:p>
          <a:p>
            <a:pPr marL="285750" indent="-285750">
              <a:buFont typeface="Arial" panose="020B0604020202020204" pitchFamily="34" charset="0"/>
              <a:buChar char="•"/>
            </a:pPr>
            <a:r>
              <a:rPr lang="nl-NL">
                <a:latin typeface="Raleway" pitchFamily="2" charset="0"/>
              </a:rPr>
              <a:t>Website bevat informatie over</a:t>
            </a:r>
          </a:p>
          <a:p>
            <a:pPr marL="742950" lvl="1" indent="-285750">
              <a:buFont typeface="Arial" panose="020B0604020202020204" pitchFamily="34" charset="0"/>
              <a:buChar char="•"/>
            </a:pPr>
            <a:r>
              <a:rPr lang="nl-NL">
                <a:latin typeface="Raleway" pitchFamily="2" charset="0"/>
              </a:rPr>
              <a:t>Veiligheid</a:t>
            </a:r>
          </a:p>
          <a:p>
            <a:pPr marL="742950" lvl="1" indent="-285750">
              <a:buFont typeface="Arial" panose="020B0604020202020204" pitchFamily="34" charset="0"/>
              <a:buChar char="•"/>
            </a:pPr>
            <a:r>
              <a:rPr lang="nl-NL">
                <a:latin typeface="Raleway" pitchFamily="2" charset="0"/>
              </a:rPr>
              <a:t>Proces informatie</a:t>
            </a:r>
          </a:p>
          <a:p>
            <a:pPr marL="742950" lvl="1" indent="-285750">
              <a:buFont typeface="Arial" panose="020B0604020202020204" pitchFamily="34" charset="0"/>
              <a:buChar char="•"/>
            </a:pPr>
            <a:r>
              <a:rPr lang="nl-NL">
                <a:latin typeface="Raleway" pitchFamily="2" charset="0"/>
              </a:rPr>
              <a:t>P&amp;ID</a:t>
            </a:r>
          </a:p>
          <a:p>
            <a:pPr marL="742950" lvl="1" indent="-285750">
              <a:buFont typeface="Arial" panose="020B0604020202020204" pitchFamily="34" charset="0"/>
              <a:buChar char="•"/>
            </a:pPr>
            <a:r>
              <a:rPr lang="nl-NL">
                <a:latin typeface="Raleway" pitchFamily="2" charset="0"/>
              </a:rPr>
              <a:t>Werking Equipment(Films en Animaties)</a:t>
            </a:r>
          </a:p>
          <a:p>
            <a:pPr marL="742950" lvl="1" indent="-285750">
              <a:buFont typeface="Arial" panose="020B0604020202020204" pitchFamily="34" charset="0"/>
              <a:buChar char="•"/>
            </a:pPr>
            <a:r>
              <a:rPr lang="nl-NL">
                <a:latin typeface="Raleway" pitchFamily="2" charset="0"/>
              </a:rPr>
              <a:t>Tekeningen</a:t>
            </a:r>
          </a:p>
          <a:p>
            <a:pPr marL="742950" lvl="1" indent="-285750">
              <a:buFont typeface="Arial" panose="020B0604020202020204" pitchFamily="34" charset="0"/>
              <a:buChar char="•"/>
            </a:pPr>
            <a:r>
              <a:rPr lang="nl-NL">
                <a:latin typeface="Raleway" pitchFamily="2" charset="0"/>
              </a:rPr>
              <a:t>Procedures/werkinstructies</a:t>
            </a:r>
          </a:p>
          <a:p>
            <a:pPr marL="742950" lvl="1" indent="-285750">
              <a:buFont typeface="Arial" panose="020B0604020202020204" pitchFamily="34" charset="0"/>
              <a:buChar char="•"/>
            </a:pPr>
            <a:r>
              <a:rPr lang="nl-NL">
                <a:latin typeface="Raleway" pitchFamily="2" charset="0"/>
              </a:rPr>
              <a:t>Reserve onderdelen</a:t>
            </a:r>
          </a:p>
          <a:p>
            <a:pPr marL="742950" lvl="1" indent="-285750">
              <a:buFont typeface="Arial" panose="020B0604020202020204" pitchFamily="34" charset="0"/>
              <a:buChar char="•"/>
            </a:pPr>
            <a:r>
              <a:rPr lang="nl-NL">
                <a:latin typeface="Raleway" pitchFamily="2" charset="0"/>
              </a:rPr>
              <a:t>Leeropdrachten</a:t>
            </a:r>
          </a:p>
          <a:p>
            <a:pPr marL="742950" lvl="1" indent="-285750">
              <a:buFont typeface="Arial" panose="020B0604020202020204" pitchFamily="34" charset="0"/>
              <a:buChar char="•"/>
            </a:pPr>
            <a:endParaRPr lang="nl-NL">
              <a:latin typeface="Raleway" pitchFamily="2" charset="0"/>
            </a:endParaRPr>
          </a:p>
          <a:p>
            <a:pPr marL="285750" indent="-285750">
              <a:buFont typeface="Arial" panose="020B0604020202020204" pitchFamily="34" charset="0"/>
              <a:buChar char="•"/>
            </a:pPr>
            <a:r>
              <a:rPr lang="nl-NL">
                <a:latin typeface="Raleway" pitchFamily="2" charset="0"/>
              </a:rPr>
              <a:t>Link naar</a:t>
            </a:r>
          </a:p>
          <a:p>
            <a:pPr marL="742950" lvl="1" indent="-285750">
              <a:buFont typeface="Arial" panose="020B0604020202020204" pitchFamily="34" charset="0"/>
              <a:buChar char="•"/>
            </a:pPr>
            <a:r>
              <a:rPr lang="nl-NL">
                <a:latin typeface="Raleway" pitchFamily="2" charset="0"/>
              </a:rPr>
              <a:t>Virtual 3D applicatie</a:t>
            </a:r>
          </a:p>
        </p:txBody>
      </p:sp>
      <p:pic>
        <p:nvPicPr>
          <p:cNvPr id="12" name="Afbeelding 11" descr="Afbeelding met tekst, schermopname, Lettertype, Webpagina&#10;&#10;Automatisch gegenereerde beschrijving">
            <a:extLst>
              <a:ext uri="{FF2B5EF4-FFF2-40B4-BE49-F238E27FC236}">
                <a16:creationId xmlns:a16="http://schemas.microsoft.com/office/drawing/2014/main" id="{6FB7A573-5531-D7C0-CE66-69CE8F29B35B}"/>
              </a:ext>
            </a:extLst>
          </p:cNvPr>
          <p:cNvPicPr>
            <a:picLocks noChangeAspect="1"/>
          </p:cNvPicPr>
          <p:nvPr/>
        </p:nvPicPr>
        <p:blipFill>
          <a:blip r:embed="rId2"/>
          <a:stretch>
            <a:fillRect/>
          </a:stretch>
        </p:blipFill>
        <p:spPr>
          <a:xfrm>
            <a:off x="6221798" y="3136358"/>
            <a:ext cx="4525217" cy="2309812"/>
          </a:xfrm>
          <a:prstGeom prst="rect">
            <a:avLst/>
          </a:prstGeom>
        </p:spPr>
      </p:pic>
    </p:spTree>
    <p:extLst>
      <p:ext uri="{BB962C8B-B14F-4D97-AF65-F5344CB8AC3E}">
        <p14:creationId xmlns:p14="http://schemas.microsoft.com/office/powerpoint/2010/main" val="88386032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87E79FA-BC8A-4672-7B60-34B3DF49FD48}"/>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73FF54CB-416C-2924-8E39-0C055BD57661}"/>
              </a:ext>
            </a:extLst>
          </p:cNvPr>
          <p:cNvSpPr>
            <a:spLocks noGrp="1"/>
          </p:cNvSpPr>
          <p:nvPr>
            <p:ph type="ctrTitle"/>
          </p:nvPr>
        </p:nvSpPr>
        <p:spPr/>
        <p:txBody>
          <a:bodyPr/>
          <a:lstStyle/>
          <a:p>
            <a:r>
              <a:rPr lang="nl-NL"/>
              <a:t>QR Code</a:t>
            </a:r>
          </a:p>
        </p:txBody>
      </p:sp>
      <p:sp>
        <p:nvSpPr>
          <p:cNvPr id="3" name="Ondertitel 2">
            <a:extLst>
              <a:ext uri="{FF2B5EF4-FFF2-40B4-BE49-F238E27FC236}">
                <a16:creationId xmlns:a16="http://schemas.microsoft.com/office/drawing/2014/main" id="{60EB1A3F-8612-435A-D1B4-54D7EF65076B}"/>
              </a:ext>
            </a:extLst>
          </p:cNvPr>
          <p:cNvSpPr>
            <a:spLocks noGrp="1"/>
          </p:cNvSpPr>
          <p:nvPr>
            <p:ph type="subTitle" idx="13"/>
          </p:nvPr>
        </p:nvSpPr>
        <p:spPr>
          <a:xfrm>
            <a:off x="508000" y="1590464"/>
            <a:ext cx="6759074" cy="489527"/>
          </a:xfrm>
        </p:spPr>
        <p:txBody>
          <a:bodyPr>
            <a:normAutofit fontScale="70000" lnSpcReduction="20000"/>
          </a:bodyPr>
          <a:lstStyle/>
          <a:p>
            <a:r>
              <a:rPr lang="nl-NL"/>
              <a:t>Via telefoon alle informatie direct toegankelijk</a:t>
            </a:r>
          </a:p>
        </p:txBody>
      </p:sp>
      <p:sp>
        <p:nvSpPr>
          <p:cNvPr id="9" name="Tekstvak 8">
            <a:extLst>
              <a:ext uri="{FF2B5EF4-FFF2-40B4-BE49-F238E27FC236}">
                <a16:creationId xmlns:a16="http://schemas.microsoft.com/office/drawing/2014/main" id="{6FA6D9F8-9C7E-7E7B-E9BE-3938CB80F944}"/>
              </a:ext>
            </a:extLst>
          </p:cNvPr>
          <p:cNvSpPr txBox="1"/>
          <p:nvPr/>
        </p:nvSpPr>
        <p:spPr>
          <a:xfrm>
            <a:off x="648031" y="2695492"/>
            <a:ext cx="8360797" cy="3693319"/>
          </a:xfrm>
          <a:prstGeom prst="rect">
            <a:avLst/>
          </a:prstGeom>
          <a:noFill/>
        </p:spPr>
        <p:txBody>
          <a:bodyPr wrap="square" rtlCol="0">
            <a:spAutoFit/>
          </a:bodyPr>
          <a:lstStyle/>
          <a:p>
            <a:pPr marL="285750" indent="-285750">
              <a:buFont typeface="Arial" panose="020B0604020202020204" pitchFamily="34" charset="0"/>
              <a:buChar char="•"/>
            </a:pPr>
            <a:r>
              <a:rPr lang="nl-NL" b="1">
                <a:latin typeface="Raleway" pitchFamily="2" charset="0"/>
              </a:rPr>
              <a:t>Doelstelling: </a:t>
            </a:r>
            <a:r>
              <a:rPr lang="nl-NL">
                <a:latin typeface="Raleway" pitchFamily="2" charset="0"/>
              </a:rPr>
              <a:t>Snel detail informatie over item via scannen van QR Code</a:t>
            </a:r>
          </a:p>
          <a:p>
            <a:pPr marL="285750" indent="-285750">
              <a:buFont typeface="Arial" panose="020B0604020202020204" pitchFamily="34" charset="0"/>
              <a:buChar char="•"/>
            </a:pPr>
            <a:endParaRPr lang="nl-NL">
              <a:latin typeface="Raleway" pitchFamily="2" charset="0"/>
            </a:endParaRPr>
          </a:p>
          <a:p>
            <a:pPr marL="285750" indent="-285750">
              <a:buFont typeface="Arial" panose="020B0604020202020204" pitchFamily="34" charset="0"/>
              <a:buChar char="•"/>
            </a:pPr>
            <a:r>
              <a:rPr lang="nl-NL">
                <a:latin typeface="Raleway" pitchFamily="2" charset="0"/>
              </a:rPr>
              <a:t>QR code te scannen met</a:t>
            </a:r>
          </a:p>
          <a:p>
            <a:pPr marL="742950" lvl="1" indent="-285750">
              <a:buFont typeface="Arial" panose="020B0604020202020204" pitchFamily="34" charset="0"/>
              <a:buChar char="•"/>
            </a:pPr>
            <a:r>
              <a:rPr lang="nl-NL">
                <a:latin typeface="Raleway" pitchFamily="2" charset="0"/>
              </a:rPr>
              <a:t>Telefoon</a:t>
            </a:r>
          </a:p>
          <a:p>
            <a:pPr marL="742950" lvl="1" indent="-285750">
              <a:buFont typeface="Arial" panose="020B0604020202020204" pitchFamily="34" charset="0"/>
              <a:buChar char="•"/>
            </a:pPr>
            <a:r>
              <a:rPr lang="nl-NL">
                <a:latin typeface="Raleway" pitchFamily="2" charset="0"/>
              </a:rPr>
              <a:t>Tablet</a:t>
            </a:r>
          </a:p>
          <a:p>
            <a:endParaRPr lang="nl-NL">
              <a:latin typeface="Raleway" pitchFamily="2" charset="0"/>
            </a:endParaRPr>
          </a:p>
          <a:p>
            <a:pPr marL="285750" indent="-285750">
              <a:buFont typeface="Arial" panose="020B0604020202020204" pitchFamily="34" charset="0"/>
              <a:buChar char="•"/>
            </a:pPr>
            <a:r>
              <a:rPr lang="nl-NL">
                <a:latin typeface="Raleway" pitchFamily="2" charset="0"/>
              </a:rPr>
              <a:t>Link naar een website met informatie over</a:t>
            </a:r>
          </a:p>
          <a:p>
            <a:pPr marL="742950" lvl="1" indent="-285750">
              <a:buFont typeface="Arial" panose="020B0604020202020204" pitchFamily="34" charset="0"/>
              <a:buChar char="•"/>
            </a:pPr>
            <a:r>
              <a:rPr lang="nl-NL">
                <a:latin typeface="Raleway" pitchFamily="2" charset="0"/>
              </a:rPr>
              <a:t>Werking Equipment</a:t>
            </a:r>
          </a:p>
          <a:p>
            <a:pPr marL="742950" lvl="1" indent="-285750">
              <a:buFont typeface="Arial" panose="020B0604020202020204" pitchFamily="34" charset="0"/>
              <a:buChar char="•"/>
            </a:pPr>
            <a:r>
              <a:rPr lang="nl-NL">
                <a:latin typeface="Raleway" pitchFamily="2" charset="0"/>
              </a:rPr>
              <a:t>Tekeningen</a:t>
            </a:r>
          </a:p>
          <a:p>
            <a:pPr marL="742950" lvl="1" indent="-285750">
              <a:buFont typeface="Arial" panose="020B0604020202020204" pitchFamily="34" charset="0"/>
              <a:buChar char="•"/>
            </a:pPr>
            <a:r>
              <a:rPr lang="nl-NL">
                <a:latin typeface="Raleway" pitchFamily="2" charset="0"/>
              </a:rPr>
              <a:t>Procedures/werkinstructies</a:t>
            </a:r>
          </a:p>
          <a:p>
            <a:pPr marL="742950" lvl="1" indent="-285750">
              <a:buFont typeface="Arial" panose="020B0604020202020204" pitchFamily="34" charset="0"/>
              <a:buChar char="•"/>
            </a:pPr>
            <a:r>
              <a:rPr lang="nl-NL">
                <a:latin typeface="Raleway" pitchFamily="2" charset="0"/>
              </a:rPr>
              <a:t>Reserve onderdelen</a:t>
            </a:r>
          </a:p>
          <a:p>
            <a:pPr marL="742950" lvl="1" indent="-285750">
              <a:buFont typeface="Arial" panose="020B0604020202020204" pitchFamily="34" charset="0"/>
              <a:buChar char="•"/>
            </a:pPr>
            <a:endParaRPr lang="nl-NL">
              <a:latin typeface="Raleway" pitchFamily="2" charset="0"/>
            </a:endParaRPr>
          </a:p>
          <a:p>
            <a:pPr marL="285750" indent="-285750">
              <a:buFont typeface="Arial" panose="020B0604020202020204" pitchFamily="34" charset="0"/>
              <a:buChar char="•"/>
            </a:pPr>
            <a:r>
              <a:rPr lang="nl-NL">
                <a:latin typeface="Raleway" pitchFamily="2" charset="0"/>
              </a:rPr>
              <a:t>QR alleen voor belangrijke Equipment</a:t>
            </a:r>
          </a:p>
        </p:txBody>
      </p:sp>
      <p:pic>
        <p:nvPicPr>
          <p:cNvPr id="5" name="Afbeelding 4" descr="Afbeelding met schermopname, zwart-wit, tekst, steek&#10;&#10;Automatisch gegenereerde beschrijving">
            <a:extLst>
              <a:ext uri="{FF2B5EF4-FFF2-40B4-BE49-F238E27FC236}">
                <a16:creationId xmlns:a16="http://schemas.microsoft.com/office/drawing/2014/main" id="{13A524AC-AF2E-F470-7357-75FCF15DA9D6}"/>
              </a:ext>
            </a:extLst>
          </p:cNvPr>
          <p:cNvPicPr>
            <a:picLocks noChangeAspect="1"/>
          </p:cNvPicPr>
          <p:nvPr/>
        </p:nvPicPr>
        <p:blipFill>
          <a:blip r:embed="rId2"/>
          <a:stretch>
            <a:fillRect/>
          </a:stretch>
        </p:blipFill>
        <p:spPr>
          <a:xfrm>
            <a:off x="7035906" y="1789938"/>
            <a:ext cx="3945844" cy="3945844"/>
          </a:xfrm>
          <a:prstGeom prst="rect">
            <a:avLst/>
          </a:prstGeom>
        </p:spPr>
      </p:pic>
    </p:spTree>
    <p:extLst>
      <p:ext uri="{BB962C8B-B14F-4D97-AF65-F5344CB8AC3E}">
        <p14:creationId xmlns:p14="http://schemas.microsoft.com/office/powerpoint/2010/main" val="269194244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el 5">
            <a:extLst>
              <a:ext uri="{FF2B5EF4-FFF2-40B4-BE49-F238E27FC236}">
                <a16:creationId xmlns:a16="http://schemas.microsoft.com/office/drawing/2014/main" id="{DA95A479-87CA-D984-956D-2F6D00628682}"/>
              </a:ext>
            </a:extLst>
          </p:cNvPr>
          <p:cNvSpPr>
            <a:spLocks noGrp="1"/>
          </p:cNvSpPr>
          <p:nvPr>
            <p:ph type="ctrTitle"/>
          </p:nvPr>
        </p:nvSpPr>
        <p:spPr/>
        <p:txBody>
          <a:bodyPr/>
          <a:lstStyle/>
          <a:p>
            <a:r>
              <a:rPr lang="nl-NL"/>
              <a:t>Contextrijk opleiden</a:t>
            </a:r>
          </a:p>
        </p:txBody>
      </p:sp>
      <p:sp>
        <p:nvSpPr>
          <p:cNvPr id="11" name="Ondertitel 10">
            <a:extLst>
              <a:ext uri="{FF2B5EF4-FFF2-40B4-BE49-F238E27FC236}">
                <a16:creationId xmlns:a16="http://schemas.microsoft.com/office/drawing/2014/main" id="{7412CB16-1963-7EDE-A15C-4580CD4039BD}"/>
              </a:ext>
            </a:extLst>
          </p:cNvPr>
          <p:cNvSpPr>
            <a:spLocks noGrp="1"/>
          </p:cNvSpPr>
          <p:nvPr>
            <p:ph type="subTitle" idx="13"/>
          </p:nvPr>
        </p:nvSpPr>
        <p:spPr>
          <a:xfrm>
            <a:off x="507999" y="1590464"/>
            <a:ext cx="9838635" cy="489527"/>
          </a:xfrm>
        </p:spPr>
        <p:txBody>
          <a:bodyPr>
            <a:normAutofit fontScale="62500" lnSpcReduction="20000"/>
          </a:bodyPr>
          <a:lstStyle/>
          <a:p>
            <a:r>
              <a:rPr lang="nl-NL" b="0" i="0">
                <a:solidFill>
                  <a:srgbClr val="F26C51"/>
                </a:solidFill>
                <a:effectLst/>
                <a:latin typeface="Raleway" pitchFamily="2" charset="0"/>
              </a:rPr>
              <a:t>is het integreren van realistische </a:t>
            </a:r>
            <a:r>
              <a:rPr lang="nl-NL">
                <a:solidFill>
                  <a:srgbClr val="F26C51"/>
                </a:solidFill>
                <a:latin typeface="Raleway" pitchFamily="2" charset="0"/>
              </a:rPr>
              <a:t>werk</a:t>
            </a:r>
            <a:r>
              <a:rPr lang="nl-NL" b="0" i="0">
                <a:solidFill>
                  <a:srgbClr val="F26C51"/>
                </a:solidFill>
                <a:effectLst/>
                <a:latin typeface="Raleway" pitchFamily="2" charset="0"/>
              </a:rPr>
              <a:t>situaties en ervaringen in het leerproces.</a:t>
            </a:r>
            <a:endParaRPr lang="nl-NL">
              <a:solidFill>
                <a:srgbClr val="F26C51"/>
              </a:solidFill>
              <a:latin typeface="Raleway" pitchFamily="2" charset="0"/>
            </a:endParaRPr>
          </a:p>
        </p:txBody>
      </p:sp>
      <p:pic>
        <p:nvPicPr>
          <p:cNvPr id="4098" name="Picture 2" descr="Numentum | Schoolse leerstijl of context en verbanden? Hoe leer jij het  liefst?">
            <a:extLst>
              <a:ext uri="{FF2B5EF4-FFF2-40B4-BE49-F238E27FC236}">
                <a16:creationId xmlns:a16="http://schemas.microsoft.com/office/drawing/2014/main" id="{5CB5F7B2-110F-6AF9-B23E-EC343665DF2F}"/>
              </a:ext>
            </a:extLst>
          </p:cNvPr>
          <p:cNvPicPr>
            <a:picLocks noChangeAspect="1" noChangeArrowheads="1"/>
          </p:cNvPicPr>
          <p:nvPr/>
        </p:nvPicPr>
        <p:blipFill rotWithShape="1">
          <a:blip r:embed="rId2">
            <a:grayscl/>
            <a:extLst>
              <a:ext uri="{28A0092B-C50C-407E-A947-70E740481C1C}">
                <a14:useLocalDpi xmlns:a14="http://schemas.microsoft.com/office/drawing/2010/main" val="0"/>
              </a:ext>
            </a:extLst>
          </a:blip>
          <a:srcRect l="12005" t="6456" r="7359" b="4843"/>
          <a:stretch/>
        </p:blipFill>
        <p:spPr bwMode="auto">
          <a:xfrm>
            <a:off x="4275277" y="2427077"/>
            <a:ext cx="5894017" cy="3673746"/>
          </a:xfrm>
          <a:prstGeom prst="rect">
            <a:avLst/>
          </a:prstGeom>
          <a:noFill/>
          <a:ln w="38100">
            <a:solidFill>
              <a:srgbClr val="F26C51"/>
            </a:solidFill>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4950168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0E2CD02-AE18-AA6C-549D-8F9A792D1749}"/>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DE68B25E-1370-4075-BD1C-2EF91B7F9E3F}"/>
              </a:ext>
            </a:extLst>
          </p:cNvPr>
          <p:cNvSpPr>
            <a:spLocks noGrp="1"/>
          </p:cNvSpPr>
          <p:nvPr>
            <p:ph type="ctrTitle"/>
          </p:nvPr>
        </p:nvSpPr>
        <p:spPr/>
        <p:txBody>
          <a:bodyPr/>
          <a:lstStyle/>
          <a:p>
            <a:r>
              <a:rPr lang="nl-NL"/>
              <a:t>3D (VR/PC)</a:t>
            </a:r>
          </a:p>
        </p:txBody>
      </p:sp>
      <p:sp>
        <p:nvSpPr>
          <p:cNvPr id="3" name="Ondertitel 2">
            <a:extLst>
              <a:ext uri="{FF2B5EF4-FFF2-40B4-BE49-F238E27FC236}">
                <a16:creationId xmlns:a16="http://schemas.microsoft.com/office/drawing/2014/main" id="{6CEC5033-020F-6D40-9B22-5910F9593810}"/>
              </a:ext>
            </a:extLst>
          </p:cNvPr>
          <p:cNvSpPr>
            <a:spLocks noGrp="1"/>
          </p:cNvSpPr>
          <p:nvPr>
            <p:ph type="subTitle" idx="13"/>
          </p:nvPr>
        </p:nvSpPr>
        <p:spPr>
          <a:xfrm>
            <a:off x="507999" y="1590464"/>
            <a:ext cx="6418179" cy="489527"/>
          </a:xfrm>
        </p:spPr>
        <p:txBody>
          <a:bodyPr vert="horz" lIns="91440" tIns="45720" rIns="91440" bIns="45720" rtlCol="0" anchor="t">
            <a:normAutofit fontScale="70000" lnSpcReduction="20000"/>
          </a:bodyPr>
          <a:lstStyle/>
          <a:p>
            <a:r>
              <a:rPr lang="nl-NL"/>
              <a:t>Virtueel onderwijs zowel in de school als thuis</a:t>
            </a:r>
          </a:p>
        </p:txBody>
      </p:sp>
      <p:sp>
        <p:nvSpPr>
          <p:cNvPr id="5" name="Tijdelijke aanduiding voor afbeelding 4">
            <a:extLst>
              <a:ext uri="{FF2B5EF4-FFF2-40B4-BE49-F238E27FC236}">
                <a16:creationId xmlns:a16="http://schemas.microsoft.com/office/drawing/2014/main" id="{95ABE973-E641-F396-EB48-B10816B48E80}"/>
              </a:ext>
            </a:extLst>
          </p:cNvPr>
          <p:cNvSpPr>
            <a:spLocks noGrp="1"/>
          </p:cNvSpPr>
          <p:nvPr>
            <p:ph type="pic" sz="quarter" idx="15"/>
          </p:nvPr>
        </p:nvSpPr>
        <p:spPr>
          <a:xfrm>
            <a:off x="1028533" y="2461675"/>
            <a:ext cx="4621070" cy="3915814"/>
          </a:xfrm>
        </p:spPr>
        <p:txBody>
          <a:bodyPr vert="horz" lIns="91440" tIns="45720" rIns="91440" bIns="45720" rtlCol="0">
            <a:noAutofit/>
          </a:bodyPr>
          <a:lstStyle/>
          <a:p>
            <a:pPr marL="342900" indent="-342900">
              <a:buChar char="•"/>
            </a:pPr>
            <a:r>
              <a:rPr lang="nl-NL" sz="1800">
                <a:latin typeface="Raleway"/>
              </a:rPr>
              <a:t>Verhoog de betrokkenheid bij leerlingen en laat ze stof beter onthouden door levensechte ervaringen.</a:t>
            </a:r>
            <a:br>
              <a:rPr lang="nl-NL" sz="1800">
                <a:latin typeface="Raleway"/>
              </a:rPr>
            </a:br>
            <a:endParaRPr lang="nl-NL" sz="1800">
              <a:latin typeface="Raleway"/>
            </a:endParaRPr>
          </a:p>
          <a:p>
            <a:pPr marL="342900" indent="-342900">
              <a:buChar char="•"/>
            </a:pPr>
            <a:r>
              <a:rPr lang="nl-NL" sz="1800">
                <a:latin typeface="Raleway"/>
              </a:rPr>
              <a:t>Op afstand kennis maken met de proeffabriek. Vanuit een veilige omgeving.</a:t>
            </a:r>
            <a:br>
              <a:rPr lang="nl-NL" sz="1800">
                <a:latin typeface="Raleway"/>
              </a:rPr>
            </a:br>
            <a:endParaRPr lang="nl-NL" sz="1800">
              <a:latin typeface="Raleway"/>
            </a:endParaRPr>
          </a:p>
          <a:p>
            <a:pPr marL="342900" indent="-342900">
              <a:buChar char="•"/>
            </a:pPr>
            <a:r>
              <a:rPr lang="nl-NL" sz="1800">
                <a:latin typeface="Raleway"/>
              </a:rPr>
              <a:t>Vista 3D tour is te gebruiken als informatiebron tijdens voorlichting en opleidingskeuze. </a:t>
            </a:r>
            <a:br>
              <a:rPr lang="nl-NL" sz="1800">
                <a:latin typeface="Raleway"/>
              </a:rPr>
            </a:br>
            <a:endParaRPr lang="nl-NL" sz="1800">
              <a:latin typeface="Raleway"/>
            </a:endParaRPr>
          </a:p>
          <a:p>
            <a:pPr marL="342900" indent="-342900">
              <a:buChar char="•"/>
            </a:pPr>
            <a:r>
              <a:rPr lang="nl-NL" sz="1800">
                <a:latin typeface="Raleway"/>
              </a:rPr>
              <a:t>Industrie 5.0</a:t>
            </a:r>
          </a:p>
        </p:txBody>
      </p:sp>
      <p:pic>
        <p:nvPicPr>
          <p:cNvPr id="12" name="Tijdelijke aanduiding voor afbeelding 11" descr="Afbeelding met tekst, persoon, overdekt, kleding">
            <a:extLst>
              <a:ext uri="{FF2B5EF4-FFF2-40B4-BE49-F238E27FC236}">
                <a16:creationId xmlns:a16="http://schemas.microsoft.com/office/drawing/2014/main" id="{9605F9A6-0201-4476-D967-9B432A58B351}"/>
              </a:ext>
            </a:extLst>
          </p:cNvPr>
          <p:cNvPicPr>
            <a:picLocks noGrp="1" noChangeAspect="1"/>
          </p:cNvPicPr>
          <p:nvPr>
            <p:ph type="pic" sz="quarter" idx="14"/>
          </p:nvPr>
        </p:nvPicPr>
        <p:blipFill>
          <a:blip r:embed="rId2"/>
          <a:srcRect l="21894" r="21894"/>
          <a:stretch/>
        </p:blipFill>
        <p:spPr>
          <a:xfrm>
            <a:off x="6517736" y="2461674"/>
            <a:ext cx="3557490" cy="3555877"/>
          </a:xfrm>
        </p:spPr>
      </p:pic>
    </p:spTree>
    <p:extLst>
      <p:ext uri="{BB962C8B-B14F-4D97-AF65-F5344CB8AC3E}">
        <p14:creationId xmlns:p14="http://schemas.microsoft.com/office/powerpoint/2010/main" val="407650852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8B1D9F2-E31A-C2E9-612F-AACB28E28567}"/>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0C0A68F5-07C5-5B6E-FB8F-058C3BD323FB}"/>
              </a:ext>
            </a:extLst>
          </p:cNvPr>
          <p:cNvSpPr>
            <a:spLocks noGrp="1"/>
          </p:cNvSpPr>
          <p:nvPr>
            <p:ph type="ctrTitle"/>
          </p:nvPr>
        </p:nvSpPr>
        <p:spPr/>
        <p:txBody>
          <a:bodyPr/>
          <a:lstStyle/>
          <a:p>
            <a:r>
              <a:rPr lang="nl-NL"/>
              <a:t>P&amp;ID</a:t>
            </a:r>
          </a:p>
        </p:txBody>
      </p:sp>
      <p:pic>
        <p:nvPicPr>
          <p:cNvPr id="9" name="Tijdelijke aanduiding voor afbeelding 8">
            <a:extLst>
              <a:ext uri="{FF2B5EF4-FFF2-40B4-BE49-F238E27FC236}">
                <a16:creationId xmlns:a16="http://schemas.microsoft.com/office/drawing/2014/main" id="{8BA77E1A-2C01-9097-4C58-B9056EF9860F}"/>
              </a:ext>
            </a:extLst>
          </p:cNvPr>
          <p:cNvPicPr>
            <a:picLocks noGrp="1" noChangeAspect="1"/>
          </p:cNvPicPr>
          <p:nvPr>
            <p:ph type="pic" sz="quarter" idx="14"/>
          </p:nvPr>
        </p:nvPicPr>
        <p:blipFill>
          <a:blip r:embed="rId2"/>
          <a:srcRect l="11741" r="11741"/>
          <a:stretch>
            <a:fillRect/>
          </a:stretch>
        </p:blipFill>
        <p:spPr>
          <a:xfrm>
            <a:off x="5735392" y="2347913"/>
            <a:ext cx="4607072" cy="3555877"/>
          </a:xfrm>
          <a:prstGeom prst="rect">
            <a:avLst/>
          </a:prstGeom>
        </p:spPr>
      </p:pic>
      <p:sp>
        <p:nvSpPr>
          <p:cNvPr id="11" name="Ondertitel 10">
            <a:extLst>
              <a:ext uri="{FF2B5EF4-FFF2-40B4-BE49-F238E27FC236}">
                <a16:creationId xmlns:a16="http://schemas.microsoft.com/office/drawing/2014/main" id="{4B339517-8EA6-228C-C07A-B74E79F8CC05}"/>
              </a:ext>
            </a:extLst>
          </p:cNvPr>
          <p:cNvSpPr>
            <a:spLocks noGrp="1"/>
          </p:cNvSpPr>
          <p:nvPr>
            <p:ph type="subTitle" idx="13"/>
          </p:nvPr>
        </p:nvSpPr>
        <p:spPr>
          <a:xfrm>
            <a:off x="508000" y="1590464"/>
            <a:ext cx="9012238" cy="489527"/>
          </a:xfrm>
        </p:spPr>
        <p:txBody>
          <a:bodyPr>
            <a:normAutofit fontScale="85000" lnSpcReduction="10000"/>
          </a:bodyPr>
          <a:lstStyle/>
          <a:p>
            <a:r>
              <a:rPr lang="nl-NL"/>
              <a:t>Processchema op basis van internationale standaard </a:t>
            </a:r>
          </a:p>
        </p:txBody>
      </p:sp>
      <p:sp>
        <p:nvSpPr>
          <p:cNvPr id="13" name="Tekstvak 12">
            <a:extLst>
              <a:ext uri="{FF2B5EF4-FFF2-40B4-BE49-F238E27FC236}">
                <a16:creationId xmlns:a16="http://schemas.microsoft.com/office/drawing/2014/main" id="{E8A7BB6C-B55D-F844-ED79-70C58BF4E417}"/>
              </a:ext>
            </a:extLst>
          </p:cNvPr>
          <p:cNvSpPr txBox="1"/>
          <p:nvPr/>
        </p:nvSpPr>
        <p:spPr>
          <a:xfrm>
            <a:off x="766763" y="2900363"/>
            <a:ext cx="3748087" cy="2585323"/>
          </a:xfrm>
          <a:prstGeom prst="rect">
            <a:avLst/>
          </a:prstGeom>
          <a:noFill/>
        </p:spPr>
        <p:txBody>
          <a:bodyPr wrap="square" rtlCol="0">
            <a:spAutoFit/>
          </a:bodyPr>
          <a:lstStyle/>
          <a:p>
            <a:pPr marL="285750" indent="-285750">
              <a:buFont typeface="Arial" panose="020B0604020202020204" pitchFamily="34" charset="0"/>
              <a:buChar char="•"/>
            </a:pPr>
            <a:r>
              <a:rPr lang="nl-NL"/>
              <a:t>P&amp;ID aanwezig voor</a:t>
            </a:r>
          </a:p>
          <a:p>
            <a:pPr marL="742950" lvl="1" indent="-285750">
              <a:buFont typeface="Arial" panose="020B0604020202020204" pitchFamily="34" charset="0"/>
              <a:buChar char="•"/>
            </a:pPr>
            <a:r>
              <a:rPr lang="nl-NL"/>
              <a:t>Unit 1 Water unit</a:t>
            </a:r>
          </a:p>
          <a:p>
            <a:pPr marL="742950" lvl="1" indent="-285750">
              <a:buFont typeface="Arial" panose="020B0604020202020204" pitchFamily="34" charset="0"/>
              <a:buChar char="•"/>
            </a:pPr>
            <a:r>
              <a:rPr lang="nl-NL"/>
              <a:t>Unit 2 Multidisciplinaire unit</a:t>
            </a:r>
          </a:p>
          <a:p>
            <a:pPr marL="742950" lvl="1" indent="-285750">
              <a:buFont typeface="Arial" panose="020B0604020202020204" pitchFamily="34" charset="0"/>
              <a:buChar char="•"/>
            </a:pPr>
            <a:r>
              <a:rPr lang="nl-NL"/>
              <a:t>Unit 3 Kristallisatie Unit</a:t>
            </a:r>
          </a:p>
          <a:p>
            <a:pPr marL="742950" lvl="1" indent="-285750">
              <a:buFont typeface="Arial" panose="020B0604020202020204" pitchFamily="34" charset="0"/>
              <a:buChar char="•"/>
            </a:pPr>
            <a:r>
              <a:rPr lang="nl-NL"/>
              <a:t>Unit 4 Bierbrouwerij</a:t>
            </a:r>
          </a:p>
          <a:p>
            <a:pPr marL="742950" lvl="1" indent="-285750">
              <a:buFont typeface="Arial" panose="020B0604020202020204" pitchFamily="34" charset="0"/>
              <a:buChar char="•"/>
            </a:pPr>
            <a:r>
              <a:rPr lang="nl-NL"/>
              <a:t>Unit 5 Flow unit</a:t>
            </a:r>
          </a:p>
          <a:p>
            <a:pPr marL="285750" indent="-285750">
              <a:buFont typeface="Arial" panose="020B0604020202020204" pitchFamily="34" charset="0"/>
              <a:buChar char="•"/>
            </a:pPr>
            <a:endParaRPr lang="nl-NL"/>
          </a:p>
          <a:p>
            <a:pPr marL="285750" indent="-285750">
              <a:buFont typeface="Arial" panose="020B0604020202020204" pitchFamily="34" charset="0"/>
              <a:buChar char="•"/>
            </a:pPr>
            <a:r>
              <a:rPr lang="nl-NL"/>
              <a:t>Software: Autocad Plant 3D</a:t>
            </a:r>
          </a:p>
          <a:p>
            <a:pPr marL="285750" indent="-285750">
              <a:buFont typeface="Arial" panose="020B0604020202020204" pitchFamily="34" charset="0"/>
              <a:buChar char="•"/>
            </a:pPr>
            <a:r>
              <a:rPr lang="nl-NL"/>
              <a:t>ISO indeling</a:t>
            </a:r>
          </a:p>
        </p:txBody>
      </p:sp>
    </p:spTree>
    <p:extLst>
      <p:ext uri="{BB962C8B-B14F-4D97-AF65-F5344CB8AC3E}">
        <p14:creationId xmlns:p14="http://schemas.microsoft.com/office/powerpoint/2010/main" val="141508698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8B1D9F2-E31A-C2E9-612F-AACB28E28567}"/>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0C0A68F5-07C5-5B6E-FB8F-058C3BD323FB}"/>
              </a:ext>
            </a:extLst>
          </p:cNvPr>
          <p:cNvSpPr>
            <a:spLocks noGrp="1"/>
          </p:cNvSpPr>
          <p:nvPr>
            <p:ph type="ctrTitle"/>
          </p:nvPr>
        </p:nvSpPr>
        <p:spPr>
          <a:xfrm>
            <a:off x="508000" y="681037"/>
            <a:ext cx="8545348" cy="964132"/>
          </a:xfrm>
        </p:spPr>
        <p:txBody>
          <a:bodyPr/>
          <a:lstStyle/>
          <a:p>
            <a:pPr algn="ctr"/>
            <a:r>
              <a:rPr lang="nl-NL"/>
              <a:t>5S( Veiligheid/Orde en netheid </a:t>
            </a:r>
            <a:r>
              <a:rPr lang="nl-NL" err="1"/>
              <a:t>etc</a:t>
            </a:r>
            <a:r>
              <a:rPr lang="nl-NL"/>
              <a:t>)</a:t>
            </a:r>
          </a:p>
        </p:txBody>
      </p:sp>
      <p:sp>
        <p:nvSpPr>
          <p:cNvPr id="3" name="Ondertitel 2">
            <a:extLst>
              <a:ext uri="{FF2B5EF4-FFF2-40B4-BE49-F238E27FC236}">
                <a16:creationId xmlns:a16="http://schemas.microsoft.com/office/drawing/2014/main" id="{E32EB559-3B52-A93D-BE57-8BA15ED6817E}"/>
              </a:ext>
            </a:extLst>
          </p:cNvPr>
          <p:cNvSpPr>
            <a:spLocks noGrp="1"/>
          </p:cNvSpPr>
          <p:nvPr>
            <p:ph type="subTitle" idx="13"/>
          </p:nvPr>
        </p:nvSpPr>
        <p:spPr>
          <a:xfrm>
            <a:off x="508000" y="1590464"/>
            <a:ext cx="9231148" cy="489527"/>
          </a:xfrm>
        </p:spPr>
        <p:txBody>
          <a:bodyPr vert="horz" lIns="91440" tIns="45720" rIns="91440" bIns="45720" rtlCol="0" anchor="t">
            <a:normAutofit lnSpcReduction="10000"/>
          </a:bodyPr>
          <a:lstStyle/>
          <a:p>
            <a:endParaRPr lang="nl-NL"/>
          </a:p>
        </p:txBody>
      </p:sp>
      <p:sp>
        <p:nvSpPr>
          <p:cNvPr id="4" name="Tijdelijke aanduiding voor afbeelding 3">
            <a:extLst>
              <a:ext uri="{FF2B5EF4-FFF2-40B4-BE49-F238E27FC236}">
                <a16:creationId xmlns:a16="http://schemas.microsoft.com/office/drawing/2014/main" id="{8C228580-34AB-C970-E02F-CAA5D84E99FD}"/>
              </a:ext>
            </a:extLst>
          </p:cNvPr>
          <p:cNvSpPr>
            <a:spLocks noGrp="1"/>
          </p:cNvSpPr>
          <p:nvPr>
            <p:ph type="pic" sz="quarter" idx="14"/>
          </p:nvPr>
        </p:nvSpPr>
        <p:spPr/>
        <p:txBody>
          <a:bodyPr/>
          <a:lstStyle/>
          <a:p>
            <a:r>
              <a:rPr lang="nl-NL">
                <a:solidFill>
                  <a:srgbClr val="474747"/>
                </a:solidFill>
                <a:latin typeface="Raleway"/>
              </a:rPr>
              <a:t>5S is een </a:t>
            </a:r>
            <a:r>
              <a:rPr lang="nl-NL" err="1">
                <a:solidFill>
                  <a:srgbClr val="474747"/>
                </a:solidFill>
                <a:latin typeface="Raleway"/>
              </a:rPr>
              <a:t>Lean</a:t>
            </a:r>
            <a:r>
              <a:rPr lang="nl-NL">
                <a:solidFill>
                  <a:srgbClr val="474747"/>
                </a:solidFill>
                <a:latin typeface="Raleway"/>
              </a:rPr>
              <a:t>-tool en een stappenplan voor een opgeruimde werkplek, om verspilling op de werkvloer tegen te gaan. Het zorgt voor overzicht, rust en structuur. </a:t>
            </a:r>
            <a:r>
              <a:rPr lang="nl-NL">
                <a:solidFill>
                  <a:srgbClr val="040C28"/>
                </a:solidFill>
                <a:latin typeface="Raleway"/>
              </a:rPr>
              <a:t>De 5 letters S staan voor Scheiden, Schikken, Schoonmaken, Standaardiseren en </a:t>
            </a:r>
            <a:r>
              <a:rPr lang="nl-NL" err="1">
                <a:solidFill>
                  <a:srgbClr val="040C28"/>
                </a:solidFill>
                <a:latin typeface="Raleway"/>
              </a:rPr>
              <a:t>Stand-houden</a:t>
            </a:r>
            <a:r>
              <a:rPr lang="nl-NL">
                <a:solidFill>
                  <a:srgbClr val="040C28"/>
                </a:solidFill>
                <a:latin typeface="Raleway"/>
              </a:rPr>
              <a:t>.</a:t>
            </a:r>
            <a:endParaRPr lang="nl-NL">
              <a:latin typeface="Raleway"/>
            </a:endParaRPr>
          </a:p>
        </p:txBody>
      </p:sp>
      <p:pic>
        <p:nvPicPr>
          <p:cNvPr id="9" name="Tijdelijke aanduiding voor afbeelding 8" descr="Afbeelding met tekst, Lettertype, Graphics, schermopname&#10;&#10;Automatisch gegenereerde beschrijving">
            <a:extLst>
              <a:ext uri="{FF2B5EF4-FFF2-40B4-BE49-F238E27FC236}">
                <a16:creationId xmlns:a16="http://schemas.microsoft.com/office/drawing/2014/main" id="{83FCD41E-2BFD-D90A-0597-9028DA2114D3}"/>
              </a:ext>
            </a:extLst>
          </p:cNvPr>
          <p:cNvPicPr>
            <a:picLocks noGrp="1" noChangeAspect="1"/>
          </p:cNvPicPr>
          <p:nvPr>
            <p:ph type="pic" sz="quarter" idx="18"/>
          </p:nvPr>
        </p:nvPicPr>
        <p:blipFill>
          <a:blip r:embed="rId2"/>
          <a:srcRect l="16687" r="16687"/>
          <a:stretch/>
        </p:blipFill>
        <p:spPr>
          <a:xfrm>
            <a:off x="5683006" y="1720430"/>
            <a:ext cx="4843245" cy="5140136"/>
          </a:xfrm>
        </p:spPr>
      </p:pic>
    </p:spTree>
    <p:extLst>
      <p:ext uri="{BB962C8B-B14F-4D97-AF65-F5344CB8AC3E}">
        <p14:creationId xmlns:p14="http://schemas.microsoft.com/office/powerpoint/2010/main" val="211658542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8B1D9F2-E31A-C2E9-612F-AACB28E28567}"/>
            </a:ext>
          </a:extLst>
        </p:cNvPr>
        <p:cNvGrpSpPr/>
        <p:nvPr/>
      </p:nvGrpSpPr>
      <p:grpSpPr>
        <a:xfrm>
          <a:off x="0" y="0"/>
          <a:ext cx="0" cy="0"/>
          <a:chOff x="0" y="0"/>
          <a:chExt cx="0" cy="0"/>
        </a:xfrm>
      </p:grpSpPr>
      <p:pic>
        <p:nvPicPr>
          <p:cNvPr id="4" name="Afbeelding 3" descr="Lockout tongs">
            <a:extLst>
              <a:ext uri="{FF2B5EF4-FFF2-40B4-BE49-F238E27FC236}">
                <a16:creationId xmlns:a16="http://schemas.microsoft.com/office/drawing/2014/main" id="{A7DD9F34-81BD-CFD6-3215-DD89AF380EB1}"/>
              </a:ext>
            </a:extLst>
          </p:cNvPr>
          <p:cNvPicPr>
            <a:picLocks noChangeAspect="1"/>
          </p:cNvPicPr>
          <p:nvPr/>
        </p:nvPicPr>
        <p:blipFill>
          <a:blip r:embed="rId2"/>
          <a:stretch>
            <a:fillRect/>
          </a:stretch>
        </p:blipFill>
        <p:spPr>
          <a:xfrm>
            <a:off x="664953" y="1285875"/>
            <a:ext cx="5715000" cy="4286250"/>
          </a:xfrm>
          <a:prstGeom prst="rect">
            <a:avLst/>
          </a:prstGeom>
        </p:spPr>
      </p:pic>
      <p:sp>
        <p:nvSpPr>
          <p:cNvPr id="5" name="Tekstvak 4">
            <a:extLst>
              <a:ext uri="{FF2B5EF4-FFF2-40B4-BE49-F238E27FC236}">
                <a16:creationId xmlns:a16="http://schemas.microsoft.com/office/drawing/2014/main" id="{A597FF1B-1A8B-B4C8-90DB-585BCAD1B59B}"/>
              </a:ext>
            </a:extLst>
          </p:cNvPr>
          <p:cNvSpPr txBox="1"/>
          <p:nvPr/>
        </p:nvSpPr>
        <p:spPr>
          <a:xfrm rot="10800000" flipV="1">
            <a:off x="6622213" y="1410275"/>
            <a:ext cx="4051538" cy="418576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nl-NL" sz="1400" b="1" err="1">
                <a:cs typeface="Segoe UI"/>
              </a:rPr>
              <a:t>Toolbox</a:t>
            </a:r>
            <a:r>
              <a:rPr lang="nl-NL" sz="1400" b="1">
                <a:cs typeface="Segoe UI"/>
              </a:rPr>
              <a:t>: </a:t>
            </a:r>
            <a:br>
              <a:rPr lang="nl-NL" sz="1400" b="1">
                <a:cs typeface="Segoe UI"/>
              </a:rPr>
            </a:br>
            <a:r>
              <a:rPr lang="nl-NL" sz="1400" b="1">
                <a:cs typeface="Segoe UI"/>
              </a:rPr>
              <a:t>Lock Out Tag Out </a:t>
            </a:r>
            <a:r>
              <a:rPr lang="nl-NL" sz="1400" b="1" err="1">
                <a:cs typeface="Segoe UI"/>
              </a:rPr>
              <a:t>Try</a:t>
            </a:r>
            <a:r>
              <a:rPr lang="nl-NL" sz="1400" b="1">
                <a:cs typeface="Segoe UI"/>
              </a:rPr>
              <a:t> Out (LOTOTO)</a:t>
            </a:r>
            <a:r>
              <a:rPr lang="nl-NL" sz="1400">
                <a:ea typeface="Calibri"/>
                <a:cs typeface="Calibri"/>
              </a:rPr>
              <a:t> </a:t>
            </a:r>
          </a:p>
          <a:p>
            <a:r>
              <a:rPr lang="nl-NL" sz="1400" b="1">
                <a:cs typeface="Segoe UI"/>
              </a:rPr>
              <a:t>Medewerkers die onderhoud of reparaties uitvoeren aan machines of aan/in procesinstallaties doen risicovol werk. Zij openen machines of delen van procesinstallaties waardoor zij andere gevaren kunnen tegenkomen dan de medewerkers die de machines of installaties bedienen. Zij kunnen bijvoorbeeld in aanraking komen met bewegende delen, spanning voerende delen of een gevaarlijke stof. De gevaren die kunnen voorkomen worden ook wel ‘energiebronnen’ genoemd. Om letsel en gezondheidsschade te voorkomen moet de machine of het installatiedeel voorafgaand aan de werkzaamheden ‘geïsoleerd’ worden. Het mag niet door anderen ingeschakeld kunnen worden en er mag geen contact mogelijk zijn met energiebronnen.</a:t>
            </a:r>
            <a:r>
              <a:rPr lang="nl-NL" sz="1400">
                <a:ea typeface="Calibri"/>
                <a:cs typeface="Calibri"/>
              </a:rPr>
              <a:t> </a:t>
            </a:r>
          </a:p>
          <a:p>
            <a:endParaRPr lang="nl-NL" sz="1400" b="1">
              <a:solidFill>
                <a:srgbClr val="00787E"/>
              </a:solidFill>
              <a:ea typeface="Calibri"/>
              <a:cs typeface="Calibri"/>
            </a:endParaRPr>
          </a:p>
        </p:txBody>
      </p:sp>
      <p:sp>
        <p:nvSpPr>
          <p:cNvPr id="8" name="Tekstvak 7">
            <a:extLst>
              <a:ext uri="{FF2B5EF4-FFF2-40B4-BE49-F238E27FC236}">
                <a16:creationId xmlns:a16="http://schemas.microsoft.com/office/drawing/2014/main" id="{1999C2F1-388F-3C00-C413-30051C74059B}"/>
              </a:ext>
            </a:extLst>
          </p:cNvPr>
          <p:cNvSpPr txBox="1"/>
          <p:nvPr/>
        </p:nvSpPr>
        <p:spPr>
          <a:xfrm>
            <a:off x="1676400" y="497457"/>
            <a:ext cx="5403011"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nl-NL" b="1"/>
              <a:t>Lock Out Tag Out Try Out (LOTOTO)</a:t>
            </a:r>
            <a:endParaRPr lang="nl-NL" sz="3200"/>
          </a:p>
        </p:txBody>
      </p:sp>
    </p:spTree>
    <p:extLst>
      <p:ext uri="{BB962C8B-B14F-4D97-AF65-F5344CB8AC3E}">
        <p14:creationId xmlns:p14="http://schemas.microsoft.com/office/powerpoint/2010/main" val="217301827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8B1D9F2-E31A-C2E9-612F-AACB28E28567}"/>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0C0A68F5-07C5-5B6E-FB8F-058C3BD323FB}"/>
              </a:ext>
            </a:extLst>
          </p:cNvPr>
          <p:cNvSpPr>
            <a:spLocks noGrp="1"/>
          </p:cNvSpPr>
          <p:nvPr>
            <p:ph type="ctrTitle"/>
          </p:nvPr>
        </p:nvSpPr>
        <p:spPr>
          <a:xfrm>
            <a:off x="508000" y="681037"/>
            <a:ext cx="8545348" cy="964132"/>
          </a:xfrm>
        </p:spPr>
        <p:txBody>
          <a:bodyPr/>
          <a:lstStyle/>
          <a:p>
            <a:pPr algn="ctr"/>
            <a:r>
              <a:rPr lang="nl-NL"/>
              <a:t>Werkvergunningen Procedure</a:t>
            </a:r>
            <a:br>
              <a:rPr lang="nl-NL"/>
            </a:br>
            <a:r>
              <a:rPr lang="nl-NL" sz="1800"/>
              <a:t>Werkaanvraag en werkvergunning </a:t>
            </a:r>
            <a:r>
              <a:rPr lang="nl-NL" sz="1800" err="1"/>
              <a:t>incl</a:t>
            </a:r>
            <a:r>
              <a:rPr lang="nl-NL" sz="1800"/>
              <a:t> LMRA</a:t>
            </a:r>
            <a:endParaRPr lang="nl-NL"/>
          </a:p>
        </p:txBody>
      </p:sp>
      <p:sp>
        <p:nvSpPr>
          <p:cNvPr id="6" name="Tekstvak 5">
            <a:extLst>
              <a:ext uri="{FF2B5EF4-FFF2-40B4-BE49-F238E27FC236}">
                <a16:creationId xmlns:a16="http://schemas.microsoft.com/office/drawing/2014/main" id="{E3062167-6813-20FB-6A5C-548B201D949B}"/>
              </a:ext>
            </a:extLst>
          </p:cNvPr>
          <p:cNvSpPr txBox="1"/>
          <p:nvPr/>
        </p:nvSpPr>
        <p:spPr>
          <a:xfrm>
            <a:off x="1403230" y="1719532"/>
            <a:ext cx="9141124" cy="120032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nl-NL" dirty="0">
                <a:solidFill>
                  <a:srgbClr val="111111"/>
                </a:solidFill>
                <a:latin typeface="Calibri"/>
                <a:ea typeface="Calibri"/>
                <a:cs typeface="Calibri"/>
              </a:rPr>
              <a:t>Een werkvergunning is een essentieel document om gevaarlijke situaties voor personen en installaties te voorkomen. </a:t>
            </a:r>
            <a:br>
              <a:rPr lang="nl-NL" dirty="0">
                <a:latin typeface="Calibri"/>
                <a:ea typeface="Calibri"/>
                <a:cs typeface="Calibri"/>
              </a:rPr>
            </a:br>
            <a:r>
              <a:rPr lang="nl-NL" dirty="0">
                <a:solidFill>
                  <a:srgbClr val="111111"/>
                </a:solidFill>
                <a:latin typeface="Calibri"/>
                <a:ea typeface="Calibri"/>
                <a:cs typeface="Calibri"/>
              </a:rPr>
              <a:t>Het doel is om de werkplek of installatie veilig te stellen, zodat werknemers hun taken veilig kunnen uitvoeren zonder anderen in gevaar te brengen.</a:t>
            </a:r>
            <a:r>
              <a:rPr lang="en-US" dirty="0">
                <a:solidFill>
                  <a:srgbClr val="111111"/>
                </a:solidFill>
                <a:latin typeface="Calibri"/>
                <a:ea typeface="Calibri"/>
                <a:cs typeface="Calibri"/>
              </a:rPr>
              <a:t> </a:t>
            </a:r>
          </a:p>
        </p:txBody>
      </p:sp>
      <p:pic>
        <p:nvPicPr>
          <p:cNvPr id="8" name="Afbeelding 7" descr="Laatste minuut risico analyse">
            <a:extLst>
              <a:ext uri="{FF2B5EF4-FFF2-40B4-BE49-F238E27FC236}">
                <a16:creationId xmlns:a16="http://schemas.microsoft.com/office/drawing/2014/main" id="{9A5B1461-E632-9A0F-6B17-140C99744C45}"/>
              </a:ext>
            </a:extLst>
          </p:cNvPr>
          <p:cNvPicPr>
            <a:picLocks noChangeAspect="1"/>
          </p:cNvPicPr>
          <p:nvPr/>
        </p:nvPicPr>
        <p:blipFill>
          <a:blip r:embed="rId2"/>
          <a:stretch>
            <a:fillRect/>
          </a:stretch>
        </p:blipFill>
        <p:spPr>
          <a:xfrm>
            <a:off x="2898476" y="2919867"/>
            <a:ext cx="4008407" cy="3749963"/>
          </a:xfrm>
          <a:prstGeom prst="rect">
            <a:avLst/>
          </a:prstGeom>
        </p:spPr>
      </p:pic>
    </p:spTree>
    <p:extLst>
      <p:ext uri="{BB962C8B-B14F-4D97-AF65-F5344CB8AC3E}">
        <p14:creationId xmlns:p14="http://schemas.microsoft.com/office/powerpoint/2010/main" val="94228606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el 8">
            <a:extLst>
              <a:ext uri="{FF2B5EF4-FFF2-40B4-BE49-F238E27FC236}">
                <a16:creationId xmlns:a16="http://schemas.microsoft.com/office/drawing/2014/main" id="{C0FCE9E7-3EFD-8A02-2522-9F01A365F562}"/>
              </a:ext>
            </a:extLst>
          </p:cNvPr>
          <p:cNvSpPr>
            <a:spLocks noGrp="1"/>
          </p:cNvSpPr>
          <p:nvPr>
            <p:ph type="ctrTitle"/>
          </p:nvPr>
        </p:nvSpPr>
        <p:spPr/>
        <p:txBody>
          <a:bodyPr/>
          <a:lstStyle/>
          <a:p>
            <a:r>
              <a:rPr lang="nl-NL"/>
              <a:t>Aan de slag met</a:t>
            </a:r>
          </a:p>
        </p:txBody>
      </p:sp>
      <p:sp>
        <p:nvSpPr>
          <p:cNvPr id="13" name="Tekstvak 12">
            <a:extLst>
              <a:ext uri="{FF2B5EF4-FFF2-40B4-BE49-F238E27FC236}">
                <a16:creationId xmlns:a16="http://schemas.microsoft.com/office/drawing/2014/main" id="{E6F786F3-CF51-47C6-EDE3-D3A250F15ED8}"/>
              </a:ext>
            </a:extLst>
          </p:cNvPr>
          <p:cNvSpPr txBox="1"/>
          <p:nvPr/>
        </p:nvSpPr>
        <p:spPr>
          <a:xfrm>
            <a:off x="731520" y="2807208"/>
            <a:ext cx="5078154" cy="1477328"/>
          </a:xfrm>
          <a:prstGeom prst="rect">
            <a:avLst/>
          </a:prstGeom>
          <a:noFill/>
        </p:spPr>
        <p:txBody>
          <a:bodyPr wrap="square" rtlCol="0">
            <a:spAutoFit/>
          </a:bodyPr>
          <a:lstStyle/>
          <a:p>
            <a:r>
              <a:rPr lang="nl-NL">
                <a:solidFill>
                  <a:srgbClr val="F26C51"/>
                </a:solidFill>
                <a:latin typeface="Raleway" pitchFamily="2" charset="0"/>
              </a:rPr>
              <a:t>Data in teams + website (15min) 	</a:t>
            </a:r>
            <a:r>
              <a:rPr lang="nl-NL">
                <a:solidFill>
                  <a:srgbClr val="F26C51"/>
                </a:solidFill>
                <a:latin typeface="Raleway" pitchFamily="2" charset="0"/>
                <a:sym typeface="Wingdings" panose="05000000000000000000" pitchFamily="2" charset="2"/>
              </a:rPr>
              <a:t> Marc K.</a:t>
            </a:r>
            <a:br>
              <a:rPr lang="nl-NL">
                <a:solidFill>
                  <a:srgbClr val="F26C51"/>
                </a:solidFill>
                <a:latin typeface="Raleway" pitchFamily="2" charset="0"/>
              </a:rPr>
            </a:br>
            <a:r>
              <a:rPr lang="nl-NL" err="1">
                <a:solidFill>
                  <a:srgbClr val="F26C51"/>
                </a:solidFill>
                <a:latin typeface="Raleway" pitchFamily="2" charset="0"/>
              </a:rPr>
              <a:t>Qr</a:t>
            </a:r>
            <a:r>
              <a:rPr lang="nl-NL">
                <a:solidFill>
                  <a:srgbClr val="F26C51"/>
                </a:solidFill>
                <a:latin typeface="Raleway" pitchFamily="2" charset="0"/>
              </a:rPr>
              <a:t>-codes (15min) 		</a:t>
            </a:r>
            <a:r>
              <a:rPr lang="nl-NL">
                <a:solidFill>
                  <a:srgbClr val="F26C51"/>
                </a:solidFill>
                <a:latin typeface="Raleway" pitchFamily="2" charset="0"/>
                <a:sym typeface="Wingdings" panose="05000000000000000000" pitchFamily="2" charset="2"/>
              </a:rPr>
              <a:t> Ton</a:t>
            </a:r>
            <a:endParaRPr lang="nl-NL">
              <a:solidFill>
                <a:srgbClr val="F26C51"/>
              </a:solidFill>
              <a:latin typeface="Raleway" pitchFamily="2" charset="0"/>
            </a:endParaRPr>
          </a:p>
          <a:p>
            <a:r>
              <a:rPr lang="nl-NL">
                <a:solidFill>
                  <a:srgbClr val="F26C51"/>
                </a:solidFill>
                <a:latin typeface="Raleway" pitchFamily="2" charset="0"/>
              </a:rPr>
              <a:t>3D/ VR-bril (15min) 		</a:t>
            </a:r>
            <a:r>
              <a:rPr lang="nl-NL">
                <a:solidFill>
                  <a:srgbClr val="F26C51"/>
                </a:solidFill>
                <a:latin typeface="Raleway" pitchFamily="2" charset="0"/>
                <a:sym typeface="Wingdings" panose="05000000000000000000" pitchFamily="2" charset="2"/>
              </a:rPr>
              <a:t> Casper</a:t>
            </a:r>
            <a:br>
              <a:rPr lang="nl-NL">
                <a:solidFill>
                  <a:srgbClr val="F26C51"/>
                </a:solidFill>
                <a:latin typeface="Raleway" pitchFamily="2" charset="0"/>
              </a:rPr>
            </a:br>
            <a:endParaRPr lang="nl-NL">
              <a:solidFill>
                <a:srgbClr val="F26C51"/>
              </a:solidFill>
              <a:latin typeface="Raleway" pitchFamily="2" charset="0"/>
            </a:endParaRPr>
          </a:p>
          <a:p>
            <a:endParaRPr lang="nl-NL"/>
          </a:p>
        </p:txBody>
      </p:sp>
      <p:pic>
        <p:nvPicPr>
          <p:cNvPr id="15" name="Graphic 14" descr="Cirkels met pijlen silhouet">
            <a:extLst>
              <a:ext uri="{FF2B5EF4-FFF2-40B4-BE49-F238E27FC236}">
                <a16:creationId xmlns:a16="http://schemas.microsoft.com/office/drawing/2014/main" id="{19411333-4A30-640C-10FE-4D1A5E6DB7B5}"/>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6382328" y="3761344"/>
            <a:ext cx="1394619" cy="1394619"/>
          </a:xfrm>
          <a:prstGeom prst="rect">
            <a:avLst/>
          </a:prstGeom>
        </p:spPr>
      </p:pic>
    </p:spTree>
    <p:extLst>
      <p:ext uri="{BB962C8B-B14F-4D97-AF65-F5344CB8AC3E}">
        <p14:creationId xmlns:p14="http://schemas.microsoft.com/office/powerpoint/2010/main" val="91575855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el 8">
            <a:extLst>
              <a:ext uri="{FF2B5EF4-FFF2-40B4-BE49-F238E27FC236}">
                <a16:creationId xmlns:a16="http://schemas.microsoft.com/office/drawing/2014/main" id="{F53BB8CF-326E-DA48-B779-E6E1E38485F5}"/>
              </a:ext>
            </a:extLst>
          </p:cNvPr>
          <p:cNvSpPr>
            <a:spLocks noGrp="1"/>
          </p:cNvSpPr>
          <p:nvPr>
            <p:ph type="ctrTitle"/>
          </p:nvPr>
        </p:nvSpPr>
        <p:spPr/>
        <p:txBody>
          <a:bodyPr/>
          <a:lstStyle/>
          <a:p>
            <a:r>
              <a:rPr lang="nl-NL"/>
              <a:t>Contextrijk onderwijs.</a:t>
            </a:r>
          </a:p>
        </p:txBody>
      </p:sp>
      <p:sp>
        <p:nvSpPr>
          <p:cNvPr id="10" name="Ondertitel 9">
            <a:extLst>
              <a:ext uri="{FF2B5EF4-FFF2-40B4-BE49-F238E27FC236}">
                <a16:creationId xmlns:a16="http://schemas.microsoft.com/office/drawing/2014/main" id="{74C6BAB2-0438-B971-F5D1-778E4B2F03AB}"/>
              </a:ext>
            </a:extLst>
          </p:cNvPr>
          <p:cNvSpPr>
            <a:spLocks noGrp="1"/>
          </p:cNvSpPr>
          <p:nvPr>
            <p:ph type="subTitle" idx="1"/>
          </p:nvPr>
        </p:nvSpPr>
        <p:spPr/>
        <p:txBody>
          <a:bodyPr>
            <a:normAutofit/>
          </a:bodyPr>
          <a:lstStyle/>
          <a:p>
            <a:r>
              <a:rPr lang="nl-NL" sz="3800" dirty="0"/>
              <a:t>Simuleren van de werkomgeving</a:t>
            </a:r>
          </a:p>
        </p:txBody>
      </p:sp>
      <p:sp>
        <p:nvSpPr>
          <p:cNvPr id="2" name="Tekstvak 1">
            <a:extLst>
              <a:ext uri="{FF2B5EF4-FFF2-40B4-BE49-F238E27FC236}">
                <a16:creationId xmlns:a16="http://schemas.microsoft.com/office/drawing/2014/main" id="{EDE3C180-6370-82FD-F62A-1B747B4409FD}"/>
              </a:ext>
            </a:extLst>
          </p:cNvPr>
          <p:cNvSpPr txBox="1"/>
          <p:nvPr/>
        </p:nvSpPr>
        <p:spPr>
          <a:xfrm>
            <a:off x="5478448" y="3301779"/>
            <a:ext cx="2790908" cy="584775"/>
          </a:xfrm>
          <a:prstGeom prst="rect">
            <a:avLst/>
          </a:prstGeom>
          <a:noFill/>
        </p:spPr>
        <p:txBody>
          <a:bodyPr wrap="square" rtlCol="0">
            <a:spAutoFit/>
          </a:bodyPr>
          <a:lstStyle/>
          <a:p>
            <a:r>
              <a:rPr lang="nl-NL" sz="1400">
                <a:latin typeface="Raleway" pitchFamily="2" charset="0"/>
              </a:rPr>
              <a:t>De weg naar zelfstandigheid.</a:t>
            </a:r>
          </a:p>
          <a:p>
            <a:endParaRPr lang="nl-NL"/>
          </a:p>
        </p:txBody>
      </p:sp>
    </p:spTree>
    <p:extLst>
      <p:ext uri="{BB962C8B-B14F-4D97-AF65-F5344CB8AC3E}">
        <p14:creationId xmlns:p14="http://schemas.microsoft.com/office/powerpoint/2010/main" val="373565611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3">
            <a:extLst>
              <a:ext uri="{FF2B5EF4-FFF2-40B4-BE49-F238E27FC236}">
                <a16:creationId xmlns:a16="http://schemas.microsoft.com/office/drawing/2014/main" id="{BC2E594E-316F-689E-9E75-5136E1BFD300}"/>
              </a:ext>
            </a:extLst>
          </p:cNvPr>
          <p:cNvSpPr>
            <a:spLocks noGrp="1"/>
          </p:cNvSpPr>
          <p:nvPr>
            <p:ph type="title"/>
          </p:nvPr>
        </p:nvSpPr>
        <p:spPr/>
        <p:txBody>
          <a:bodyPr/>
          <a:lstStyle/>
          <a:p>
            <a:pPr algn="ctr"/>
            <a:r>
              <a:rPr lang="nl-NL"/>
              <a:t>Gaan voor groei</a:t>
            </a:r>
          </a:p>
        </p:txBody>
      </p:sp>
      <p:pic>
        <p:nvPicPr>
          <p:cNvPr id="8" name="Tijdelijke aanduiding voor inhoud 4">
            <a:extLst>
              <a:ext uri="{FF2B5EF4-FFF2-40B4-BE49-F238E27FC236}">
                <a16:creationId xmlns:a16="http://schemas.microsoft.com/office/drawing/2014/main" id="{B97BCEA6-64BE-5AD2-4A52-AFC41B6C9C00}"/>
              </a:ext>
            </a:extLst>
          </p:cNvPr>
          <p:cNvPicPr>
            <a:picLocks noChangeAspect="1"/>
          </p:cNvPicPr>
          <p:nvPr/>
        </p:nvPicPr>
        <p:blipFill rotWithShape="1">
          <a:blip r:embed="rId2"/>
          <a:srcRect l="21068" t="31723" r="65348" b="56921"/>
          <a:stretch/>
        </p:blipFill>
        <p:spPr>
          <a:xfrm>
            <a:off x="369069" y="2807033"/>
            <a:ext cx="1632858" cy="849086"/>
          </a:xfrm>
          <a:prstGeom prst="rect">
            <a:avLst/>
          </a:prstGeom>
        </p:spPr>
      </p:pic>
      <p:pic>
        <p:nvPicPr>
          <p:cNvPr id="10" name="Tijdelijke aanduiding voor inhoud 4">
            <a:extLst>
              <a:ext uri="{FF2B5EF4-FFF2-40B4-BE49-F238E27FC236}">
                <a16:creationId xmlns:a16="http://schemas.microsoft.com/office/drawing/2014/main" id="{4204B011-106F-D88C-1DCC-59F11D0D4B60}"/>
              </a:ext>
            </a:extLst>
          </p:cNvPr>
          <p:cNvPicPr>
            <a:picLocks noChangeAspect="1"/>
          </p:cNvPicPr>
          <p:nvPr/>
        </p:nvPicPr>
        <p:blipFill rotWithShape="1">
          <a:blip r:embed="rId2"/>
          <a:srcRect l="36416" t="33247" r="55288" b="55397"/>
          <a:stretch/>
        </p:blipFill>
        <p:spPr>
          <a:xfrm>
            <a:off x="1347279" y="3775220"/>
            <a:ext cx="997132" cy="849086"/>
          </a:xfrm>
          <a:prstGeom prst="rect">
            <a:avLst/>
          </a:prstGeom>
        </p:spPr>
      </p:pic>
      <p:pic>
        <p:nvPicPr>
          <p:cNvPr id="12" name="Tijdelijke aanduiding voor inhoud 4">
            <a:extLst>
              <a:ext uri="{FF2B5EF4-FFF2-40B4-BE49-F238E27FC236}">
                <a16:creationId xmlns:a16="http://schemas.microsoft.com/office/drawing/2014/main" id="{04B804CC-C120-BB80-1814-9BB65E8C3794}"/>
              </a:ext>
            </a:extLst>
          </p:cNvPr>
          <p:cNvPicPr>
            <a:picLocks noChangeAspect="1"/>
          </p:cNvPicPr>
          <p:nvPr/>
        </p:nvPicPr>
        <p:blipFill rotWithShape="1">
          <a:blip r:embed="rId2"/>
          <a:srcRect l="53153" t="44865" r="34747" b="45788"/>
          <a:stretch/>
        </p:blipFill>
        <p:spPr>
          <a:xfrm>
            <a:off x="2542904" y="3579222"/>
            <a:ext cx="1454330" cy="698863"/>
          </a:xfrm>
          <a:prstGeom prst="rect">
            <a:avLst/>
          </a:prstGeom>
        </p:spPr>
      </p:pic>
      <p:pic>
        <p:nvPicPr>
          <p:cNvPr id="13" name="Tijdelijke aanduiding voor inhoud 4">
            <a:extLst>
              <a:ext uri="{FF2B5EF4-FFF2-40B4-BE49-F238E27FC236}">
                <a16:creationId xmlns:a16="http://schemas.microsoft.com/office/drawing/2014/main" id="{1DE0134C-8136-4BCD-E545-591207D01353}"/>
              </a:ext>
            </a:extLst>
          </p:cNvPr>
          <p:cNvPicPr>
            <a:picLocks noChangeAspect="1"/>
          </p:cNvPicPr>
          <p:nvPr/>
        </p:nvPicPr>
        <p:blipFill rotWithShape="1">
          <a:blip r:embed="rId2"/>
          <a:srcRect l="67716" t="33771" r="21996" b="54873"/>
          <a:stretch/>
        </p:blipFill>
        <p:spPr>
          <a:xfrm>
            <a:off x="2651760" y="4443450"/>
            <a:ext cx="1236617" cy="849086"/>
          </a:xfrm>
          <a:prstGeom prst="rect">
            <a:avLst/>
          </a:prstGeom>
        </p:spPr>
      </p:pic>
      <p:pic>
        <p:nvPicPr>
          <p:cNvPr id="14" name="Tijdelijke aanduiding voor inhoud 4">
            <a:extLst>
              <a:ext uri="{FF2B5EF4-FFF2-40B4-BE49-F238E27FC236}">
                <a16:creationId xmlns:a16="http://schemas.microsoft.com/office/drawing/2014/main" id="{0BA41E0D-3D26-A50E-3DC5-CBAB1FB21ED7}"/>
              </a:ext>
            </a:extLst>
          </p:cNvPr>
          <p:cNvPicPr>
            <a:picLocks noChangeAspect="1"/>
          </p:cNvPicPr>
          <p:nvPr/>
        </p:nvPicPr>
        <p:blipFill rotWithShape="1">
          <a:blip r:embed="rId2"/>
          <a:srcRect l="83454" t="42110" r="6258" b="46534"/>
          <a:stretch/>
        </p:blipFill>
        <p:spPr>
          <a:xfrm>
            <a:off x="4320956" y="4162598"/>
            <a:ext cx="1236617" cy="849086"/>
          </a:xfrm>
          <a:prstGeom prst="rect">
            <a:avLst/>
          </a:prstGeom>
        </p:spPr>
      </p:pic>
      <p:pic>
        <p:nvPicPr>
          <p:cNvPr id="15" name="Tijdelijke aanduiding voor inhoud 4">
            <a:extLst>
              <a:ext uri="{FF2B5EF4-FFF2-40B4-BE49-F238E27FC236}">
                <a16:creationId xmlns:a16="http://schemas.microsoft.com/office/drawing/2014/main" id="{FF4AFCA1-460B-9CDE-6569-A04402C29C7E}"/>
              </a:ext>
            </a:extLst>
          </p:cNvPr>
          <p:cNvPicPr>
            <a:picLocks noChangeAspect="1"/>
          </p:cNvPicPr>
          <p:nvPr/>
        </p:nvPicPr>
        <p:blipFill rotWithShape="1">
          <a:blip r:embed="rId2"/>
          <a:srcRect l="5382" t="72331" r="84330" b="17913"/>
          <a:stretch/>
        </p:blipFill>
        <p:spPr>
          <a:xfrm>
            <a:off x="4596625" y="5292536"/>
            <a:ext cx="1236617" cy="729441"/>
          </a:xfrm>
          <a:prstGeom prst="rect">
            <a:avLst/>
          </a:prstGeom>
        </p:spPr>
      </p:pic>
      <p:pic>
        <p:nvPicPr>
          <p:cNvPr id="16" name="Tijdelijke aanduiding voor inhoud 4">
            <a:extLst>
              <a:ext uri="{FF2B5EF4-FFF2-40B4-BE49-F238E27FC236}">
                <a16:creationId xmlns:a16="http://schemas.microsoft.com/office/drawing/2014/main" id="{D28E0444-F83C-D261-FD21-1EF594B5F8C6}"/>
              </a:ext>
            </a:extLst>
          </p:cNvPr>
          <p:cNvPicPr>
            <a:picLocks noChangeAspect="1"/>
          </p:cNvPicPr>
          <p:nvPr/>
        </p:nvPicPr>
        <p:blipFill rotWithShape="1">
          <a:blip r:embed="rId2"/>
          <a:srcRect l="21140" t="78457" r="68572" b="11787"/>
          <a:stretch/>
        </p:blipFill>
        <p:spPr>
          <a:xfrm>
            <a:off x="6106971" y="5135782"/>
            <a:ext cx="1236617" cy="729441"/>
          </a:xfrm>
          <a:prstGeom prst="rect">
            <a:avLst/>
          </a:prstGeom>
        </p:spPr>
      </p:pic>
      <p:pic>
        <p:nvPicPr>
          <p:cNvPr id="17" name="Tijdelijke aanduiding voor inhoud 4">
            <a:extLst>
              <a:ext uri="{FF2B5EF4-FFF2-40B4-BE49-F238E27FC236}">
                <a16:creationId xmlns:a16="http://schemas.microsoft.com/office/drawing/2014/main" id="{9F3CE146-D03A-F641-456E-FA9CF91FA8B5}"/>
              </a:ext>
            </a:extLst>
          </p:cNvPr>
          <p:cNvPicPr>
            <a:picLocks noChangeAspect="1"/>
          </p:cNvPicPr>
          <p:nvPr/>
        </p:nvPicPr>
        <p:blipFill rotWithShape="1">
          <a:blip r:embed="rId2"/>
          <a:srcRect l="36188" t="72167" r="53524" b="18077"/>
          <a:stretch/>
        </p:blipFill>
        <p:spPr>
          <a:xfrm>
            <a:off x="6833223" y="4406341"/>
            <a:ext cx="1236617" cy="729441"/>
          </a:xfrm>
          <a:prstGeom prst="rect">
            <a:avLst/>
          </a:prstGeom>
        </p:spPr>
      </p:pic>
      <p:pic>
        <p:nvPicPr>
          <p:cNvPr id="18" name="Tijdelijke aanduiding voor inhoud 4">
            <a:extLst>
              <a:ext uri="{FF2B5EF4-FFF2-40B4-BE49-F238E27FC236}">
                <a16:creationId xmlns:a16="http://schemas.microsoft.com/office/drawing/2014/main" id="{ADA56588-A31F-6623-6396-3752F221A929}"/>
              </a:ext>
            </a:extLst>
          </p:cNvPr>
          <p:cNvPicPr>
            <a:picLocks noChangeAspect="1"/>
          </p:cNvPicPr>
          <p:nvPr/>
        </p:nvPicPr>
        <p:blipFill rotWithShape="1">
          <a:blip r:embed="rId2"/>
          <a:srcRect l="52109" t="74157" r="37603" b="16087"/>
          <a:stretch/>
        </p:blipFill>
        <p:spPr>
          <a:xfrm>
            <a:off x="8303625" y="4503272"/>
            <a:ext cx="1236617" cy="729441"/>
          </a:xfrm>
          <a:prstGeom prst="rect">
            <a:avLst/>
          </a:prstGeom>
        </p:spPr>
      </p:pic>
      <p:pic>
        <p:nvPicPr>
          <p:cNvPr id="19" name="Tijdelijke aanduiding voor inhoud 4">
            <a:extLst>
              <a:ext uri="{FF2B5EF4-FFF2-40B4-BE49-F238E27FC236}">
                <a16:creationId xmlns:a16="http://schemas.microsoft.com/office/drawing/2014/main" id="{F8C86CFA-6D52-5534-C981-831556AC3673}"/>
              </a:ext>
            </a:extLst>
          </p:cNvPr>
          <p:cNvPicPr>
            <a:picLocks noChangeAspect="1"/>
          </p:cNvPicPr>
          <p:nvPr/>
        </p:nvPicPr>
        <p:blipFill rotWithShape="1">
          <a:blip r:embed="rId2"/>
          <a:srcRect l="67452" t="81859" r="18964" b="8384"/>
          <a:stretch/>
        </p:blipFill>
        <p:spPr>
          <a:xfrm>
            <a:off x="9458184" y="3621382"/>
            <a:ext cx="1632858" cy="729441"/>
          </a:xfrm>
          <a:prstGeom prst="rect">
            <a:avLst/>
          </a:prstGeom>
        </p:spPr>
      </p:pic>
      <p:pic>
        <p:nvPicPr>
          <p:cNvPr id="20" name="Tijdelijke aanduiding voor inhoud 4">
            <a:extLst>
              <a:ext uri="{FF2B5EF4-FFF2-40B4-BE49-F238E27FC236}">
                <a16:creationId xmlns:a16="http://schemas.microsoft.com/office/drawing/2014/main" id="{21374B24-D166-F7F2-596A-938E3B688AAA}"/>
              </a:ext>
            </a:extLst>
          </p:cNvPr>
          <p:cNvPicPr>
            <a:picLocks noChangeAspect="1"/>
          </p:cNvPicPr>
          <p:nvPr/>
        </p:nvPicPr>
        <p:blipFill rotWithShape="1">
          <a:blip r:embed="rId2"/>
          <a:srcRect l="82883" t="79935" r="3533" b="10308"/>
          <a:stretch/>
        </p:blipFill>
        <p:spPr>
          <a:xfrm>
            <a:off x="10554461" y="2882588"/>
            <a:ext cx="1632858" cy="729441"/>
          </a:xfrm>
          <a:prstGeom prst="rect">
            <a:avLst/>
          </a:prstGeom>
        </p:spPr>
      </p:pic>
      <p:sp>
        <p:nvSpPr>
          <p:cNvPr id="5" name="Wolk 4">
            <a:extLst>
              <a:ext uri="{FF2B5EF4-FFF2-40B4-BE49-F238E27FC236}">
                <a16:creationId xmlns:a16="http://schemas.microsoft.com/office/drawing/2014/main" id="{128D252E-8ACC-E529-B715-C54DB072E8A5}"/>
              </a:ext>
            </a:extLst>
          </p:cNvPr>
          <p:cNvSpPr/>
          <p:nvPr/>
        </p:nvSpPr>
        <p:spPr>
          <a:xfrm>
            <a:off x="4326983" y="5052545"/>
            <a:ext cx="1775899" cy="1160118"/>
          </a:xfrm>
          <a:prstGeom prst="cloud">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6" name="Ondertitel 2">
            <a:extLst>
              <a:ext uri="{FF2B5EF4-FFF2-40B4-BE49-F238E27FC236}">
                <a16:creationId xmlns:a16="http://schemas.microsoft.com/office/drawing/2014/main" id="{1994B663-54DD-80DB-AD1F-3C2BF15B44CB}"/>
              </a:ext>
            </a:extLst>
          </p:cNvPr>
          <p:cNvSpPr txBox="1">
            <a:spLocks/>
          </p:cNvSpPr>
          <p:nvPr/>
        </p:nvSpPr>
        <p:spPr>
          <a:xfrm>
            <a:off x="2981884" y="1357361"/>
            <a:ext cx="5821907" cy="460201"/>
          </a:xfrm>
          <a:prstGeom prst="rect">
            <a:avLst/>
          </a:prstGeom>
        </p:spPr>
        <p:txBody>
          <a:bodyPr vert="horz" lIns="91440" tIns="45720" rIns="91440" bIns="45720" rtlCol="0">
            <a:normAutofit fontScale="85000" lnSpcReduction="10000"/>
          </a:bodyPr>
          <a:lstStyle>
            <a:lvl1pPr marL="228595" indent="-228595" algn="l" defTabSz="914380" rtl="0" eaLnBrk="1" latinLnBrk="0" hangingPunct="1">
              <a:lnSpc>
                <a:spcPct val="90000"/>
              </a:lnSpc>
              <a:spcBef>
                <a:spcPts val="1000"/>
              </a:spcBef>
              <a:buFont typeface="Arial" panose="020B0604020202020204" pitchFamily="34" charset="0"/>
              <a:buChar char="•"/>
              <a:defRPr sz="2400" kern="1200" baseline="0">
                <a:solidFill>
                  <a:srgbClr val="000000"/>
                </a:solidFill>
                <a:latin typeface="Raleway" panose="020B0503030101060003" pitchFamily="34" charset="77"/>
                <a:ea typeface="+mn-ea"/>
                <a:cs typeface="+mn-cs"/>
              </a:defRPr>
            </a:lvl1pPr>
            <a:lvl2pPr marL="685785" indent="-228595" algn="l" defTabSz="91438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6" indent="-228595" algn="l" defTabSz="91438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6" indent="-228595" algn="l" defTabSz="91438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56" indent="-228595" algn="l" defTabSz="91438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47" indent="-228595" algn="l" defTabSz="91438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36" indent="-228595" algn="l" defTabSz="91438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27" indent="-228595" algn="l" defTabSz="91438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17" indent="-228595" algn="l" defTabSz="91438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nl-NL"/>
              <a:t>Waar zien we het contextrijk opleiden terug?</a:t>
            </a:r>
          </a:p>
        </p:txBody>
      </p:sp>
      <p:sp>
        <p:nvSpPr>
          <p:cNvPr id="7" name="Wolk 6">
            <a:extLst>
              <a:ext uri="{FF2B5EF4-FFF2-40B4-BE49-F238E27FC236}">
                <a16:creationId xmlns:a16="http://schemas.microsoft.com/office/drawing/2014/main" id="{FD287A66-9F5A-8C93-3408-C34C039FE3B9}"/>
              </a:ext>
            </a:extLst>
          </p:cNvPr>
          <p:cNvSpPr/>
          <p:nvPr/>
        </p:nvSpPr>
        <p:spPr>
          <a:xfrm>
            <a:off x="865383" y="3848050"/>
            <a:ext cx="1627899" cy="995030"/>
          </a:xfrm>
          <a:prstGeom prst="cloud">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1" name="Wolk 20">
            <a:extLst>
              <a:ext uri="{FF2B5EF4-FFF2-40B4-BE49-F238E27FC236}">
                <a16:creationId xmlns:a16="http://schemas.microsoft.com/office/drawing/2014/main" id="{2B127705-0AD6-255B-1EEE-73B807F6ED89}"/>
              </a:ext>
            </a:extLst>
          </p:cNvPr>
          <p:cNvSpPr/>
          <p:nvPr/>
        </p:nvSpPr>
        <p:spPr>
          <a:xfrm>
            <a:off x="6749022" y="4259790"/>
            <a:ext cx="1511441" cy="1033443"/>
          </a:xfrm>
          <a:prstGeom prst="cloud">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2" name="Wolk 21">
            <a:extLst>
              <a:ext uri="{FF2B5EF4-FFF2-40B4-BE49-F238E27FC236}">
                <a16:creationId xmlns:a16="http://schemas.microsoft.com/office/drawing/2014/main" id="{633F8E6A-0026-A24D-9B22-E3BF0FCCF547}"/>
              </a:ext>
            </a:extLst>
          </p:cNvPr>
          <p:cNvSpPr/>
          <p:nvPr/>
        </p:nvSpPr>
        <p:spPr>
          <a:xfrm>
            <a:off x="5833242" y="5027065"/>
            <a:ext cx="1511441" cy="1033443"/>
          </a:xfrm>
          <a:prstGeom prst="cloud">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cxnSp>
        <p:nvCxnSpPr>
          <p:cNvPr id="24" name="Rechte verbindingslijn met pijl 23">
            <a:extLst>
              <a:ext uri="{FF2B5EF4-FFF2-40B4-BE49-F238E27FC236}">
                <a16:creationId xmlns:a16="http://schemas.microsoft.com/office/drawing/2014/main" id="{EB640F24-920A-0CF5-3E18-BD77FE143D2D}"/>
              </a:ext>
            </a:extLst>
          </p:cNvPr>
          <p:cNvCxnSpPr>
            <a:cxnSpLocks/>
          </p:cNvCxnSpPr>
          <p:nvPr/>
        </p:nvCxnSpPr>
        <p:spPr>
          <a:xfrm flipH="1">
            <a:off x="5294807" y="2400274"/>
            <a:ext cx="76587" cy="2102549"/>
          </a:xfrm>
          <a:prstGeom prst="straightConnector1">
            <a:avLst/>
          </a:prstGeom>
          <a:ln>
            <a:solidFill>
              <a:srgbClr val="00555C"/>
            </a:solidFill>
            <a:tailEnd type="triangle"/>
          </a:ln>
        </p:spPr>
        <p:style>
          <a:lnRef idx="1">
            <a:schemeClr val="accent1"/>
          </a:lnRef>
          <a:fillRef idx="0">
            <a:schemeClr val="accent1"/>
          </a:fillRef>
          <a:effectRef idx="0">
            <a:schemeClr val="accent1"/>
          </a:effectRef>
          <a:fontRef idx="minor">
            <a:schemeClr val="tx1"/>
          </a:fontRef>
        </p:style>
      </p:cxnSp>
      <p:cxnSp>
        <p:nvCxnSpPr>
          <p:cNvPr id="26" name="Rechte verbindingslijn met pijl 25">
            <a:extLst>
              <a:ext uri="{FF2B5EF4-FFF2-40B4-BE49-F238E27FC236}">
                <a16:creationId xmlns:a16="http://schemas.microsoft.com/office/drawing/2014/main" id="{6D0AAB8C-0FDB-6B24-812E-BBC3E58D1119}"/>
              </a:ext>
            </a:extLst>
          </p:cNvPr>
          <p:cNvCxnSpPr>
            <a:cxnSpLocks/>
          </p:cNvCxnSpPr>
          <p:nvPr/>
        </p:nvCxnSpPr>
        <p:spPr>
          <a:xfrm flipH="1">
            <a:off x="2493282" y="2219593"/>
            <a:ext cx="1580539" cy="1436526"/>
          </a:xfrm>
          <a:prstGeom prst="straightConnector1">
            <a:avLst/>
          </a:prstGeom>
          <a:ln>
            <a:solidFill>
              <a:srgbClr val="00555C"/>
            </a:solidFill>
            <a:tailEnd type="triangle"/>
          </a:ln>
        </p:spPr>
        <p:style>
          <a:lnRef idx="1">
            <a:schemeClr val="accent1"/>
          </a:lnRef>
          <a:fillRef idx="0">
            <a:schemeClr val="accent1"/>
          </a:fillRef>
          <a:effectRef idx="0">
            <a:schemeClr val="accent1"/>
          </a:effectRef>
          <a:fontRef idx="minor">
            <a:schemeClr val="tx1"/>
          </a:fontRef>
        </p:style>
      </p:cxnSp>
      <p:cxnSp>
        <p:nvCxnSpPr>
          <p:cNvPr id="28" name="Rechte verbindingslijn met pijl 27">
            <a:extLst>
              <a:ext uri="{FF2B5EF4-FFF2-40B4-BE49-F238E27FC236}">
                <a16:creationId xmlns:a16="http://schemas.microsoft.com/office/drawing/2014/main" id="{CBDC6633-15E9-74F4-BE71-4368C7687CD5}"/>
              </a:ext>
            </a:extLst>
          </p:cNvPr>
          <p:cNvCxnSpPr>
            <a:cxnSpLocks/>
          </p:cNvCxnSpPr>
          <p:nvPr/>
        </p:nvCxnSpPr>
        <p:spPr>
          <a:xfrm>
            <a:off x="5906476" y="2342943"/>
            <a:ext cx="262209" cy="2157888"/>
          </a:xfrm>
          <a:prstGeom prst="straightConnector1">
            <a:avLst/>
          </a:prstGeom>
          <a:ln>
            <a:solidFill>
              <a:srgbClr val="00555C"/>
            </a:solidFill>
            <a:tailEnd type="triangle"/>
          </a:ln>
        </p:spPr>
        <p:style>
          <a:lnRef idx="1">
            <a:schemeClr val="accent1"/>
          </a:lnRef>
          <a:fillRef idx="0">
            <a:schemeClr val="accent1"/>
          </a:fillRef>
          <a:effectRef idx="0">
            <a:schemeClr val="accent1"/>
          </a:effectRef>
          <a:fontRef idx="minor">
            <a:schemeClr val="tx1"/>
          </a:fontRef>
        </p:style>
      </p:cxnSp>
      <p:cxnSp>
        <p:nvCxnSpPr>
          <p:cNvPr id="30" name="Rechte verbindingslijn met pijl 29">
            <a:extLst>
              <a:ext uri="{FF2B5EF4-FFF2-40B4-BE49-F238E27FC236}">
                <a16:creationId xmlns:a16="http://schemas.microsoft.com/office/drawing/2014/main" id="{F5953844-218D-D9BB-E32B-D59A635EB3D9}"/>
              </a:ext>
            </a:extLst>
          </p:cNvPr>
          <p:cNvCxnSpPr>
            <a:cxnSpLocks/>
          </p:cNvCxnSpPr>
          <p:nvPr/>
        </p:nvCxnSpPr>
        <p:spPr>
          <a:xfrm>
            <a:off x="6774423" y="2219593"/>
            <a:ext cx="481717" cy="1980170"/>
          </a:xfrm>
          <a:prstGeom prst="straightConnector1">
            <a:avLst/>
          </a:prstGeom>
          <a:ln>
            <a:solidFill>
              <a:srgbClr val="00555C"/>
            </a:solidFill>
            <a:tailEnd type="triangle"/>
          </a:ln>
        </p:spPr>
        <p:style>
          <a:lnRef idx="1">
            <a:schemeClr val="accent1"/>
          </a:lnRef>
          <a:fillRef idx="0">
            <a:schemeClr val="accent1"/>
          </a:fillRef>
          <a:effectRef idx="0">
            <a:schemeClr val="accent1"/>
          </a:effectRef>
          <a:fontRef idx="minor">
            <a:schemeClr val="tx1"/>
          </a:fontRef>
        </p:style>
      </p:cxnSp>
      <p:cxnSp>
        <p:nvCxnSpPr>
          <p:cNvPr id="33" name="Rechte verbindingslijn met pijl 32">
            <a:extLst>
              <a:ext uri="{FF2B5EF4-FFF2-40B4-BE49-F238E27FC236}">
                <a16:creationId xmlns:a16="http://schemas.microsoft.com/office/drawing/2014/main" id="{1CC09A3F-E4B5-D21A-B6C7-40B00BEE633E}"/>
              </a:ext>
            </a:extLst>
          </p:cNvPr>
          <p:cNvCxnSpPr>
            <a:cxnSpLocks/>
          </p:cNvCxnSpPr>
          <p:nvPr/>
        </p:nvCxnSpPr>
        <p:spPr>
          <a:xfrm>
            <a:off x="7113099" y="2030090"/>
            <a:ext cx="2333717" cy="1379263"/>
          </a:xfrm>
          <a:prstGeom prst="straightConnector1">
            <a:avLst/>
          </a:prstGeom>
          <a:ln>
            <a:solidFill>
              <a:srgbClr val="00555C"/>
            </a:solidFill>
            <a:tailEnd type="triangle"/>
          </a:ln>
        </p:spPr>
        <p:style>
          <a:lnRef idx="1">
            <a:schemeClr val="accent1"/>
          </a:lnRef>
          <a:fillRef idx="0">
            <a:schemeClr val="accent1"/>
          </a:fillRef>
          <a:effectRef idx="0">
            <a:schemeClr val="accent1"/>
          </a:effectRef>
          <a:fontRef idx="minor">
            <a:schemeClr val="tx1"/>
          </a:fontRef>
        </p:style>
      </p:cxnSp>
      <p:sp>
        <p:nvSpPr>
          <p:cNvPr id="2" name="Wolk 1">
            <a:extLst>
              <a:ext uri="{FF2B5EF4-FFF2-40B4-BE49-F238E27FC236}">
                <a16:creationId xmlns:a16="http://schemas.microsoft.com/office/drawing/2014/main" id="{70B0C341-E183-86C1-E37E-1B79187CA064}"/>
              </a:ext>
            </a:extLst>
          </p:cNvPr>
          <p:cNvSpPr/>
          <p:nvPr/>
        </p:nvSpPr>
        <p:spPr>
          <a:xfrm>
            <a:off x="9256888" y="3469380"/>
            <a:ext cx="1511441" cy="1033443"/>
          </a:xfrm>
          <a:prstGeom prst="cloud">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pic>
        <p:nvPicPr>
          <p:cNvPr id="3074" name="Picture 2">
            <a:extLst>
              <a:ext uri="{FF2B5EF4-FFF2-40B4-BE49-F238E27FC236}">
                <a16:creationId xmlns:a16="http://schemas.microsoft.com/office/drawing/2014/main" id="{170FD79A-F031-DADB-9A2E-BAC01B6B5D58}"/>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66884" b="65677"/>
          <a:stretch/>
        </p:blipFill>
        <p:spPr bwMode="auto">
          <a:xfrm>
            <a:off x="9256888" y="0"/>
            <a:ext cx="2939834" cy="208908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7681862"/>
      </p:ext>
    </p:extLst>
  </p:cSld>
  <p:clrMapOvr>
    <a:masterClrMapping/>
  </p:clrMapOvr>
  <p:transition spd="slow">
    <p:wipe/>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4B90176-BB57-E332-70C0-1AB1FB4F157D}"/>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070EE125-CE92-6904-2BBB-7CA99F84E3BB}"/>
              </a:ext>
            </a:extLst>
          </p:cNvPr>
          <p:cNvSpPr>
            <a:spLocks noGrp="1"/>
          </p:cNvSpPr>
          <p:nvPr>
            <p:ph type="ctrTitle"/>
          </p:nvPr>
        </p:nvSpPr>
        <p:spPr/>
        <p:txBody>
          <a:bodyPr/>
          <a:lstStyle/>
          <a:p>
            <a:r>
              <a:rPr lang="nl-NL"/>
              <a:t>IBO’s aan Units koppelen (’24-’25)</a:t>
            </a:r>
          </a:p>
        </p:txBody>
      </p:sp>
      <p:sp>
        <p:nvSpPr>
          <p:cNvPr id="5" name="Ondertitel 4">
            <a:extLst>
              <a:ext uri="{FF2B5EF4-FFF2-40B4-BE49-F238E27FC236}">
                <a16:creationId xmlns:a16="http://schemas.microsoft.com/office/drawing/2014/main" id="{701CD9F4-77F2-6165-D3ED-645F68806FE2}"/>
              </a:ext>
            </a:extLst>
          </p:cNvPr>
          <p:cNvSpPr>
            <a:spLocks noGrp="1"/>
          </p:cNvSpPr>
          <p:nvPr>
            <p:ph type="subTitle" idx="13"/>
          </p:nvPr>
        </p:nvSpPr>
        <p:spPr/>
        <p:txBody>
          <a:bodyPr>
            <a:normAutofit fontScale="85000" lnSpcReduction="10000"/>
          </a:bodyPr>
          <a:lstStyle/>
          <a:p>
            <a:r>
              <a:rPr lang="nl-NL" dirty="0"/>
              <a:t>Welke units staan waar centraal?</a:t>
            </a:r>
          </a:p>
        </p:txBody>
      </p:sp>
      <p:graphicFrame>
        <p:nvGraphicFramePr>
          <p:cNvPr id="8" name="Tabel 7">
            <a:extLst>
              <a:ext uri="{FF2B5EF4-FFF2-40B4-BE49-F238E27FC236}">
                <a16:creationId xmlns:a16="http://schemas.microsoft.com/office/drawing/2014/main" id="{ACC286E2-0AD2-A8E9-BC4A-1117E7A4AAAE}"/>
              </a:ext>
            </a:extLst>
          </p:cNvPr>
          <p:cNvGraphicFramePr>
            <a:graphicFrameLocks noGrp="1"/>
          </p:cNvGraphicFramePr>
          <p:nvPr>
            <p:extLst>
              <p:ext uri="{D42A27DB-BD31-4B8C-83A1-F6EECF244321}">
                <p14:modId xmlns:p14="http://schemas.microsoft.com/office/powerpoint/2010/main" val="1128317075"/>
              </p:ext>
            </p:extLst>
          </p:nvPr>
        </p:nvGraphicFramePr>
        <p:xfrm>
          <a:off x="411370" y="2554596"/>
          <a:ext cx="11369260" cy="2524993"/>
        </p:xfrm>
        <a:graphic>
          <a:graphicData uri="http://schemas.openxmlformats.org/drawingml/2006/table">
            <a:tbl>
              <a:tblPr/>
              <a:tblGrid>
                <a:gridCol w="1441277">
                  <a:extLst>
                    <a:ext uri="{9D8B030D-6E8A-4147-A177-3AD203B41FA5}">
                      <a16:colId xmlns:a16="http://schemas.microsoft.com/office/drawing/2014/main" val="3003209785"/>
                    </a:ext>
                  </a:extLst>
                </a:gridCol>
                <a:gridCol w="716981">
                  <a:extLst>
                    <a:ext uri="{9D8B030D-6E8A-4147-A177-3AD203B41FA5}">
                      <a16:colId xmlns:a16="http://schemas.microsoft.com/office/drawing/2014/main" val="4098440820"/>
                    </a:ext>
                  </a:extLst>
                </a:gridCol>
                <a:gridCol w="636502">
                  <a:extLst>
                    <a:ext uri="{9D8B030D-6E8A-4147-A177-3AD203B41FA5}">
                      <a16:colId xmlns:a16="http://schemas.microsoft.com/office/drawing/2014/main" val="3003715248"/>
                    </a:ext>
                  </a:extLst>
                </a:gridCol>
                <a:gridCol w="768193">
                  <a:extLst>
                    <a:ext uri="{9D8B030D-6E8A-4147-A177-3AD203B41FA5}">
                      <a16:colId xmlns:a16="http://schemas.microsoft.com/office/drawing/2014/main" val="293418712"/>
                    </a:ext>
                  </a:extLst>
                </a:gridCol>
                <a:gridCol w="768193">
                  <a:extLst>
                    <a:ext uri="{9D8B030D-6E8A-4147-A177-3AD203B41FA5}">
                      <a16:colId xmlns:a16="http://schemas.microsoft.com/office/drawing/2014/main" val="514838780"/>
                    </a:ext>
                  </a:extLst>
                </a:gridCol>
                <a:gridCol w="643819">
                  <a:extLst>
                    <a:ext uri="{9D8B030D-6E8A-4147-A177-3AD203B41FA5}">
                      <a16:colId xmlns:a16="http://schemas.microsoft.com/office/drawing/2014/main" val="1120686189"/>
                    </a:ext>
                  </a:extLst>
                </a:gridCol>
                <a:gridCol w="680400">
                  <a:extLst>
                    <a:ext uri="{9D8B030D-6E8A-4147-A177-3AD203B41FA5}">
                      <a16:colId xmlns:a16="http://schemas.microsoft.com/office/drawing/2014/main" val="1981207974"/>
                    </a:ext>
                  </a:extLst>
                </a:gridCol>
                <a:gridCol w="709665">
                  <a:extLst>
                    <a:ext uri="{9D8B030D-6E8A-4147-A177-3AD203B41FA5}">
                      <a16:colId xmlns:a16="http://schemas.microsoft.com/office/drawing/2014/main" val="1922389854"/>
                    </a:ext>
                  </a:extLst>
                </a:gridCol>
                <a:gridCol w="471890">
                  <a:extLst>
                    <a:ext uri="{9D8B030D-6E8A-4147-A177-3AD203B41FA5}">
                      <a16:colId xmlns:a16="http://schemas.microsoft.com/office/drawing/2014/main" val="159503237"/>
                    </a:ext>
                  </a:extLst>
                </a:gridCol>
                <a:gridCol w="490180">
                  <a:extLst>
                    <a:ext uri="{9D8B030D-6E8A-4147-A177-3AD203B41FA5}">
                      <a16:colId xmlns:a16="http://schemas.microsoft.com/office/drawing/2014/main" val="3993063737"/>
                    </a:ext>
                  </a:extLst>
                </a:gridCol>
                <a:gridCol w="607238">
                  <a:extLst>
                    <a:ext uri="{9D8B030D-6E8A-4147-A177-3AD203B41FA5}">
                      <a16:colId xmlns:a16="http://schemas.microsoft.com/office/drawing/2014/main" val="625871164"/>
                    </a:ext>
                  </a:extLst>
                </a:gridCol>
                <a:gridCol w="449941">
                  <a:extLst>
                    <a:ext uri="{9D8B030D-6E8A-4147-A177-3AD203B41FA5}">
                      <a16:colId xmlns:a16="http://schemas.microsoft.com/office/drawing/2014/main" val="4085316022"/>
                    </a:ext>
                  </a:extLst>
                </a:gridCol>
                <a:gridCol w="570658">
                  <a:extLst>
                    <a:ext uri="{9D8B030D-6E8A-4147-A177-3AD203B41FA5}">
                      <a16:colId xmlns:a16="http://schemas.microsoft.com/office/drawing/2014/main" val="3670861671"/>
                    </a:ext>
                  </a:extLst>
                </a:gridCol>
                <a:gridCol w="384097">
                  <a:extLst>
                    <a:ext uri="{9D8B030D-6E8A-4147-A177-3AD203B41FA5}">
                      <a16:colId xmlns:a16="http://schemas.microsoft.com/office/drawing/2014/main" val="3267970523"/>
                    </a:ext>
                  </a:extLst>
                </a:gridCol>
                <a:gridCol w="413361">
                  <a:extLst>
                    <a:ext uri="{9D8B030D-6E8A-4147-A177-3AD203B41FA5}">
                      <a16:colId xmlns:a16="http://schemas.microsoft.com/office/drawing/2014/main" val="1500157213"/>
                    </a:ext>
                  </a:extLst>
                </a:gridCol>
                <a:gridCol w="782826">
                  <a:extLst>
                    <a:ext uri="{9D8B030D-6E8A-4147-A177-3AD203B41FA5}">
                      <a16:colId xmlns:a16="http://schemas.microsoft.com/office/drawing/2014/main" val="1179357028"/>
                    </a:ext>
                  </a:extLst>
                </a:gridCol>
                <a:gridCol w="834039">
                  <a:extLst>
                    <a:ext uri="{9D8B030D-6E8A-4147-A177-3AD203B41FA5}">
                      <a16:colId xmlns:a16="http://schemas.microsoft.com/office/drawing/2014/main" val="3576074498"/>
                    </a:ext>
                  </a:extLst>
                </a:gridCol>
              </a:tblGrid>
              <a:tr h="197700">
                <a:tc>
                  <a:txBody>
                    <a:bodyPr/>
                    <a:lstStyle/>
                    <a:p>
                      <a:pPr algn="l" fontAlgn="b"/>
                      <a:r>
                        <a:rPr lang="nl-NL" sz="500" b="1" i="0" u="none" strike="noStrike">
                          <a:solidFill>
                            <a:srgbClr val="000000"/>
                          </a:solidFill>
                          <a:effectLst/>
                          <a:latin typeface="Raleway" pitchFamily="2" charset="0"/>
                        </a:rPr>
                        <a:t>jaar</a:t>
                      </a:r>
                    </a:p>
                  </a:txBody>
                  <a:tcPr marL="0" marR="0" marT="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gridSpan="4">
                  <a:txBody>
                    <a:bodyPr/>
                    <a:lstStyle/>
                    <a:p>
                      <a:pPr algn="ctr" fontAlgn="b"/>
                      <a:r>
                        <a:rPr lang="nl-NL" sz="500" b="1" i="0" u="none" strike="noStrike">
                          <a:solidFill>
                            <a:srgbClr val="000000"/>
                          </a:solidFill>
                          <a:effectLst/>
                          <a:latin typeface="Raleway" pitchFamily="2" charset="0"/>
                        </a:rPr>
                        <a:t>Leerjaar 1 Beheersen productieproces B1-K1</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0C0C0"/>
                    </a:solidFill>
                  </a:tcPr>
                </a:tc>
                <a:tc hMerge="1">
                  <a:txBody>
                    <a:bodyPr/>
                    <a:lstStyle/>
                    <a:p>
                      <a:endParaRPr lang="nl-NL"/>
                    </a:p>
                  </a:txBody>
                  <a:tcPr/>
                </a:tc>
                <a:tc hMerge="1">
                  <a:txBody>
                    <a:bodyPr/>
                    <a:lstStyle/>
                    <a:p>
                      <a:endParaRPr lang="nl-NL"/>
                    </a:p>
                  </a:txBody>
                  <a:tcPr/>
                </a:tc>
                <a:tc hMerge="1">
                  <a:txBody>
                    <a:bodyPr/>
                    <a:lstStyle/>
                    <a:p>
                      <a:endParaRPr lang="nl-NL"/>
                    </a:p>
                  </a:txBody>
                  <a:tcPr/>
                </a:tc>
                <a:tc gridSpan="4">
                  <a:txBody>
                    <a:bodyPr/>
                    <a:lstStyle/>
                    <a:p>
                      <a:pPr algn="ctr" fontAlgn="b"/>
                      <a:r>
                        <a:rPr lang="nl-NL" sz="500" b="1" i="0" u="none" strike="noStrike">
                          <a:solidFill>
                            <a:srgbClr val="000000"/>
                          </a:solidFill>
                          <a:effectLst/>
                          <a:latin typeface="Raleway" pitchFamily="2" charset="0"/>
                        </a:rPr>
                        <a:t>Leerjaar 2 Beheersen productieproces B1-K1</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C99FF"/>
                    </a:solidFill>
                  </a:tcPr>
                </a:tc>
                <a:tc hMerge="1">
                  <a:txBody>
                    <a:bodyPr/>
                    <a:lstStyle/>
                    <a:p>
                      <a:endParaRPr lang="nl-NL"/>
                    </a:p>
                  </a:txBody>
                  <a:tcPr/>
                </a:tc>
                <a:tc hMerge="1">
                  <a:txBody>
                    <a:bodyPr/>
                    <a:lstStyle/>
                    <a:p>
                      <a:endParaRPr lang="nl-NL"/>
                    </a:p>
                  </a:txBody>
                  <a:tcPr/>
                </a:tc>
                <a:tc hMerge="1">
                  <a:txBody>
                    <a:bodyPr/>
                    <a:lstStyle/>
                    <a:p>
                      <a:endParaRPr lang="nl-NL"/>
                    </a:p>
                  </a:txBody>
                  <a:tcPr/>
                </a:tc>
                <a:tc gridSpan="4">
                  <a:txBody>
                    <a:bodyPr/>
                    <a:lstStyle/>
                    <a:p>
                      <a:pPr algn="ctr" fontAlgn="b"/>
                      <a:r>
                        <a:rPr lang="nl-NL" sz="500" b="1" i="0" u="none" strike="noStrike">
                          <a:solidFill>
                            <a:srgbClr val="000000"/>
                          </a:solidFill>
                          <a:effectLst/>
                          <a:latin typeface="Raleway" pitchFamily="2" charset="0"/>
                        </a:rPr>
                        <a:t>Leerjaar 3: Begeleidt werkzaamheden en instrueert medewerkers en/of derden</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8EA9DB"/>
                    </a:solidFill>
                  </a:tcPr>
                </a:tc>
                <a:tc hMerge="1">
                  <a:txBody>
                    <a:bodyPr/>
                    <a:lstStyle/>
                    <a:p>
                      <a:endParaRPr lang="nl-NL"/>
                    </a:p>
                  </a:txBody>
                  <a:tcPr/>
                </a:tc>
                <a:tc hMerge="1">
                  <a:txBody>
                    <a:bodyPr/>
                    <a:lstStyle/>
                    <a:p>
                      <a:endParaRPr lang="nl-NL"/>
                    </a:p>
                  </a:txBody>
                  <a:tcPr/>
                </a:tc>
                <a:tc hMerge="1">
                  <a:txBody>
                    <a:bodyPr/>
                    <a:lstStyle/>
                    <a:p>
                      <a:endParaRPr lang="nl-NL"/>
                    </a:p>
                  </a:txBody>
                  <a:tcPr/>
                </a:tc>
                <a:tc gridSpan="4">
                  <a:txBody>
                    <a:bodyPr/>
                    <a:lstStyle/>
                    <a:p>
                      <a:pPr algn="ctr" fontAlgn="b"/>
                      <a:r>
                        <a:rPr lang="nl-NL" sz="500" b="1" i="0" u="none" strike="noStrike">
                          <a:solidFill>
                            <a:srgbClr val="000000"/>
                          </a:solidFill>
                          <a:effectLst/>
                          <a:latin typeface="Raleway" pitchFamily="2" charset="0"/>
                        </a:rPr>
                        <a:t>Leerjaar 4: werkt mee aan procesverbetering en productontwikkeling</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9D08E"/>
                    </a:solidFill>
                  </a:tcPr>
                </a:tc>
                <a:tc hMerge="1">
                  <a:txBody>
                    <a:bodyPr/>
                    <a:lstStyle/>
                    <a:p>
                      <a:endParaRPr lang="nl-NL"/>
                    </a:p>
                  </a:txBody>
                  <a:tcPr/>
                </a:tc>
                <a:tc hMerge="1">
                  <a:txBody>
                    <a:bodyPr/>
                    <a:lstStyle/>
                    <a:p>
                      <a:endParaRPr lang="nl-NL"/>
                    </a:p>
                  </a:txBody>
                  <a:tcPr/>
                </a:tc>
                <a:tc hMerge="1">
                  <a:txBody>
                    <a:bodyPr/>
                    <a:lstStyle/>
                    <a:p>
                      <a:endParaRPr lang="nl-NL"/>
                    </a:p>
                  </a:txBody>
                  <a:tcPr/>
                </a:tc>
                <a:extLst>
                  <a:ext uri="{0D108BD9-81ED-4DB2-BD59-A6C34878D82A}">
                    <a16:rowId xmlns:a16="http://schemas.microsoft.com/office/drawing/2014/main" val="3159798532"/>
                  </a:ext>
                </a:extLst>
              </a:tr>
              <a:tr h="127576">
                <a:tc>
                  <a:txBody>
                    <a:bodyPr/>
                    <a:lstStyle/>
                    <a:p>
                      <a:pPr algn="l" fontAlgn="b"/>
                      <a:r>
                        <a:rPr lang="nl-NL" sz="500" b="1" i="0" u="none" strike="noStrike">
                          <a:solidFill>
                            <a:srgbClr val="000000"/>
                          </a:solidFill>
                          <a:effectLst/>
                          <a:latin typeface="Raleway" pitchFamily="2" charset="0"/>
                        </a:rPr>
                        <a:t>periode</a:t>
                      </a:r>
                    </a:p>
                  </a:txBody>
                  <a:tcPr marL="0" marR="0" marT="0" marB="0" anchor="b">
                    <a:lnL>
                      <a:noFill/>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fontAlgn="ctr"/>
                      <a:r>
                        <a:rPr lang="nl-NL" sz="500" b="0" i="0" u="none" strike="noStrike">
                          <a:solidFill>
                            <a:srgbClr val="000000"/>
                          </a:solidFill>
                          <a:effectLst/>
                          <a:latin typeface="Raleway" pitchFamily="2" charset="0"/>
                        </a:rPr>
                        <a:t>1</a:t>
                      </a:r>
                    </a:p>
                  </a:txBody>
                  <a:tcPr marL="0" marR="0" marT="0" marB="0" anchor="ctr">
                    <a:lnL w="1270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99"/>
                    </a:solidFill>
                  </a:tcPr>
                </a:tc>
                <a:tc>
                  <a:txBody>
                    <a:bodyPr/>
                    <a:lstStyle/>
                    <a:p>
                      <a:pPr algn="ctr" fontAlgn="ctr"/>
                      <a:r>
                        <a:rPr lang="nl-NL" sz="500" b="0" i="0" u="none" strike="noStrike">
                          <a:solidFill>
                            <a:srgbClr val="000000"/>
                          </a:solidFill>
                          <a:effectLst/>
                          <a:latin typeface="Raleway" pitchFamily="2" charset="0"/>
                        </a:rPr>
                        <a:t>2</a:t>
                      </a:r>
                    </a:p>
                  </a:txBody>
                  <a:tcPr marL="0" marR="0" marT="0" marB="0" anchor="ctr">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99"/>
                    </a:solidFill>
                  </a:tcPr>
                </a:tc>
                <a:tc>
                  <a:txBody>
                    <a:bodyPr/>
                    <a:lstStyle/>
                    <a:p>
                      <a:pPr algn="ctr" fontAlgn="ctr"/>
                      <a:r>
                        <a:rPr lang="nl-NL" sz="500" b="0" i="0" u="none" strike="noStrike">
                          <a:solidFill>
                            <a:srgbClr val="000000"/>
                          </a:solidFill>
                          <a:effectLst/>
                          <a:latin typeface="Raleway" pitchFamily="2" charset="0"/>
                        </a:rPr>
                        <a:t>3</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99"/>
                    </a:solidFill>
                  </a:tcPr>
                </a:tc>
                <a:tc>
                  <a:txBody>
                    <a:bodyPr/>
                    <a:lstStyle/>
                    <a:p>
                      <a:pPr algn="ctr" fontAlgn="ctr"/>
                      <a:r>
                        <a:rPr lang="nl-NL" sz="500" b="0" i="0" u="none" strike="noStrike">
                          <a:solidFill>
                            <a:srgbClr val="000000"/>
                          </a:solidFill>
                          <a:effectLst/>
                          <a:latin typeface="Raleway" pitchFamily="2" charset="0"/>
                        </a:rPr>
                        <a:t>4</a:t>
                      </a:r>
                    </a:p>
                  </a:txBody>
                  <a:tcPr marL="0" marR="0" marT="0"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99"/>
                    </a:solidFill>
                  </a:tcPr>
                </a:tc>
                <a:tc>
                  <a:txBody>
                    <a:bodyPr/>
                    <a:lstStyle/>
                    <a:p>
                      <a:pPr algn="ctr" fontAlgn="ctr"/>
                      <a:r>
                        <a:rPr lang="nl-NL" sz="500" b="0" i="0" u="none" strike="noStrike">
                          <a:solidFill>
                            <a:srgbClr val="000000"/>
                          </a:solidFill>
                          <a:effectLst/>
                          <a:latin typeface="Raleway" pitchFamily="2" charset="0"/>
                        </a:rPr>
                        <a:t>5</a:t>
                      </a:r>
                    </a:p>
                  </a:txBody>
                  <a:tcPr marL="0" marR="0" marT="0"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C99FF"/>
                    </a:solidFill>
                  </a:tcPr>
                </a:tc>
                <a:tc>
                  <a:txBody>
                    <a:bodyPr/>
                    <a:lstStyle/>
                    <a:p>
                      <a:pPr algn="ctr" fontAlgn="ctr"/>
                      <a:r>
                        <a:rPr lang="nl-NL" sz="500" b="0" i="0" u="none" strike="noStrike">
                          <a:solidFill>
                            <a:srgbClr val="000000"/>
                          </a:solidFill>
                          <a:effectLst/>
                          <a:latin typeface="Raleway" pitchFamily="2" charset="0"/>
                        </a:rPr>
                        <a:t>6</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C99FF"/>
                    </a:solidFill>
                  </a:tcPr>
                </a:tc>
                <a:tc>
                  <a:txBody>
                    <a:bodyPr/>
                    <a:lstStyle/>
                    <a:p>
                      <a:pPr algn="ctr" fontAlgn="ctr"/>
                      <a:r>
                        <a:rPr lang="nl-NL" sz="500" b="0" i="0" u="none" strike="noStrike">
                          <a:solidFill>
                            <a:srgbClr val="000000"/>
                          </a:solidFill>
                          <a:effectLst/>
                          <a:latin typeface="Raleway" pitchFamily="2" charset="0"/>
                        </a:rPr>
                        <a:t>7</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C99FF"/>
                    </a:solidFill>
                  </a:tcPr>
                </a:tc>
                <a:tc>
                  <a:txBody>
                    <a:bodyPr/>
                    <a:lstStyle/>
                    <a:p>
                      <a:pPr algn="ctr" fontAlgn="ctr"/>
                      <a:r>
                        <a:rPr lang="nl-NL" sz="500" b="0" i="0" u="none" strike="noStrike">
                          <a:solidFill>
                            <a:srgbClr val="000000"/>
                          </a:solidFill>
                          <a:effectLst/>
                          <a:latin typeface="Raleway" pitchFamily="2" charset="0"/>
                        </a:rPr>
                        <a:t>8</a:t>
                      </a:r>
                    </a:p>
                  </a:txBody>
                  <a:tcPr marL="0" marR="0" marT="0"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C99FF"/>
                    </a:solidFill>
                  </a:tcPr>
                </a:tc>
                <a:tc>
                  <a:txBody>
                    <a:bodyPr/>
                    <a:lstStyle/>
                    <a:p>
                      <a:pPr algn="ctr" fontAlgn="ctr"/>
                      <a:r>
                        <a:rPr lang="nl-NL" sz="500" b="0" i="0" u="none" strike="noStrike">
                          <a:solidFill>
                            <a:srgbClr val="000000"/>
                          </a:solidFill>
                          <a:effectLst/>
                          <a:latin typeface="Raleway" pitchFamily="2" charset="0"/>
                        </a:rPr>
                        <a:t>9</a:t>
                      </a:r>
                    </a:p>
                  </a:txBody>
                  <a:tcPr marL="0" marR="0" marT="0"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9CC"/>
                    </a:solidFill>
                  </a:tcPr>
                </a:tc>
                <a:tc>
                  <a:txBody>
                    <a:bodyPr/>
                    <a:lstStyle/>
                    <a:p>
                      <a:pPr algn="ctr" fontAlgn="ctr"/>
                      <a:r>
                        <a:rPr lang="nl-NL" sz="500" b="0" i="0" u="none" strike="noStrike">
                          <a:solidFill>
                            <a:srgbClr val="000000"/>
                          </a:solidFill>
                          <a:effectLst/>
                          <a:latin typeface="Raleway" pitchFamily="2" charset="0"/>
                        </a:rPr>
                        <a:t>10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9CC"/>
                    </a:solidFill>
                  </a:tcPr>
                </a:tc>
                <a:tc>
                  <a:txBody>
                    <a:bodyPr/>
                    <a:lstStyle/>
                    <a:p>
                      <a:pPr algn="ctr" fontAlgn="ctr"/>
                      <a:r>
                        <a:rPr lang="nl-NL" sz="500" b="0" i="0" u="none" strike="noStrike">
                          <a:solidFill>
                            <a:srgbClr val="000000"/>
                          </a:solidFill>
                          <a:effectLst/>
                          <a:latin typeface="Raleway" pitchFamily="2" charset="0"/>
                        </a:rPr>
                        <a:t>11</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99CC"/>
                    </a:solidFill>
                  </a:tcPr>
                </a:tc>
                <a:tc>
                  <a:txBody>
                    <a:bodyPr/>
                    <a:lstStyle/>
                    <a:p>
                      <a:pPr algn="ctr" fontAlgn="ctr"/>
                      <a:r>
                        <a:rPr lang="nl-NL" sz="500" b="0" i="0" u="none" strike="noStrike">
                          <a:solidFill>
                            <a:srgbClr val="000000"/>
                          </a:solidFill>
                          <a:effectLst/>
                          <a:latin typeface="Raleway" pitchFamily="2" charset="0"/>
                        </a:rPr>
                        <a:t>12</a:t>
                      </a:r>
                    </a:p>
                  </a:txBody>
                  <a:tcPr marL="0" marR="0" marT="0"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99CC"/>
                    </a:solidFill>
                  </a:tcPr>
                </a:tc>
                <a:tc>
                  <a:txBody>
                    <a:bodyPr/>
                    <a:lstStyle/>
                    <a:p>
                      <a:pPr algn="ctr" fontAlgn="ctr"/>
                      <a:r>
                        <a:rPr lang="nl-NL" sz="500" b="0" i="0" u="none" strike="noStrike">
                          <a:solidFill>
                            <a:srgbClr val="000000"/>
                          </a:solidFill>
                          <a:effectLst/>
                          <a:latin typeface="Raleway" pitchFamily="2" charset="0"/>
                        </a:rPr>
                        <a:t>13</a:t>
                      </a:r>
                    </a:p>
                  </a:txBody>
                  <a:tcPr marL="0" marR="0" marT="0"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9D08E"/>
                    </a:solidFill>
                  </a:tcPr>
                </a:tc>
                <a:tc>
                  <a:txBody>
                    <a:bodyPr/>
                    <a:lstStyle/>
                    <a:p>
                      <a:pPr algn="ctr" fontAlgn="ctr"/>
                      <a:r>
                        <a:rPr lang="nl-NL" sz="500" b="0" i="0" u="none" strike="noStrike">
                          <a:solidFill>
                            <a:srgbClr val="000000"/>
                          </a:solidFill>
                          <a:effectLst/>
                          <a:latin typeface="Raleway" pitchFamily="2" charset="0"/>
                        </a:rPr>
                        <a:t>14</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9D08E"/>
                    </a:solidFill>
                  </a:tcPr>
                </a:tc>
                <a:tc>
                  <a:txBody>
                    <a:bodyPr/>
                    <a:lstStyle/>
                    <a:p>
                      <a:pPr algn="ctr" fontAlgn="ctr"/>
                      <a:r>
                        <a:rPr lang="nl-NL" sz="500" b="0" i="0" u="none" strike="noStrike">
                          <a:solidFill>
                            <a:srgbClr val="000000"/>
                          </a:solidFill>
                          <a:effectLst/>
                          <a:latin typeface="Raleway" pitchFamily="2" charset="0"/>
                        </a:rPr>
                        <a:t>15</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A9D08E"/>
                    </a:solidFill>
                  </a:tcPr>
                </a:tc>
                <a:tc>
                  <a:txBody>
                    <a:bodyPr/>
                    <a:lstStyle/>
                    <a:p>
                      <a:pPr algn="ctr" fontAlgn="ctr"/>
                      <a:r>
                        <a:rPr lang="nl-NL" sz="500" b="0" i="0" u="none" strike="noStrike">
                          <a:solidFill>
                            <a:srgbClr val="000000"/>
                          </a:solidFill>
                          <a:effectLst/>
                          <a:latin typeface="Raleway" pitchFamily="2" charset="0"/>
                        </a:rPr>
                        <a:t>16</a:t>
                      </a:r>
                    </a:p>
                  </a:txBody>
                  <a:tcPr marL="0" marR="0" marT="0"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A9D08E"/>
                    </a:solidFill>
                  </a:tcPr>
                </a:tc>
                <a:extLst>
                  <a:ext uri="{0D108BD9-81ED-4DB2-BD59-A6C34878D82A}">
                    <a16:rowId xmlns:a16="http://schemas.microsoft.com/office/drawing/2014/main" val="1940444710"/>
                  </a:ext>
                </a:extLst>
              </a:tr>
              <a:tr h="123711">
                <a:tc>
                  <a:txBody>
                    <a:bodyPr/>
                    <a:lstStyle/>
                    <a:p>
                      <a:pPr algn="l" fontAlgn="b"/>
                      <a:r>
                        <a:rPr lang="nl-NL" sz="500" b="0" i="0" u="none" strike="noStrike">
                          <a:solidFill>
                            <a:srgbClr val="000000"/>
                          </a:solidFill>
                          <a:effectLst/>
                          <a:latin typeface="Raleway" pitchFamily="2" charset="0"/>
                        </a:rPr>
                        <a:t>duur</a:t>
                      </a:r>
                    </a:p>
                  </a:txBody>
                  <a:tcPr marL="0" marR="0" marT="0" marB="0" anchor="b">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nl-NL" sz="500" b="0" i="0" u="none" strike="noStrike">
                          <a:solidFill>
                            <a:srgbClr val="000000"/>
                          </a:solidFill>
                          <a:effectLst/>
                          <a:latin typeface="Raleway" pitchFamily="2" charset="0"/>
                        </a:rPr>
                        <a:t>10 weken</a:t>
                      </a:r>
                    </a:p>
                  </a:txBody>
                  <a:tcPr marL="0" marR="0" marT="0"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C99"/>
                    </a:solidFill>
                  </a:tcPr>
                </a:tc>
                <a:tc>
                  <a:txBody>
                    <a:bodyPr/>
                    <a:lstStyle/>
                    <a:p>
                      <a:pPr algn="ctr" fontAlgn="ctr"/>
                      <a:r>
                        <a:rPr lang="nl-NL" sz="500" b="0" i="0" u="none" strike="noStrike">
                          <a:solidFill>
                            <a:srgbClr val="000000"/>
                          </a:solidFill>
                          <a:effectLst/>
                          <a:latin typeface="Raleway" pitchFamily="2" charset="0"/>
                        </a:rPr>
                        <a:t>10 weken</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C99"/>
                    </a:solidFill>
                  </a:tcPr>
                </a:tc>
                <a:tc>
                  <a:txBody>
                    <a:bodyPr/>
                    <a:lstStyle/>
                    <a:p>
                      <a:pPr algn="ctr" fontAlgn="ctr"/>
                      <a:r>
                        <a:rPr lang="nl-NL" sz="500" b="0" i="0" u="none" strike="noStrike">
                          <a:solidFill>
                            <a:srgbClr val="000000"/>
                          </a:solidFill>
                          <a:effectLst/>
                          <a:latin typeface="Raleway" pitchFamily="2" charset="0"/>
                        </a:rPr>
                        <a:t>10 weken</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C99"/>
                    </a:solidFill>
                  </a:tcPr>
                </a:tc>
                <a:tc>
                  <a:txBody>
                    <a:bodyPr/>
                    <a:lstStyle/>
                    <a:p>
                      <a:pPr algn="ctr" fontAlgn="ctr"/>
                      <a:r>
                        <a:rPr lang="nl-NL" sz="500" b="0" i="0" u="none" strike="noStrike">
                          <a:solidFill>
                            <a:srgbClr val="000000"/>
                          </a:solidFill>
                          <a:effectLst/>
                          <a:latin typeface="Raleway" pitchFamily="2" charset="0"/>
                        </a:rPr>
                        <a:t>10 weken</a:t>
                      </a:r>
                    </a:p>
                  </a:txBody>
                  <a:tcPr marL="0" marR="0" marT="0"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C99"/>
                    </a:solidFill>
                  </a:tcPr>
                </a:tc>
                <a:tc>
                  <a:txBody>
                    <a:bodyPr/>
                    <a:lstStyle/>
                    <a:p>
                      <a:pPr algn="ctr" fontAlgn="ctr"/>
                      <a:r>
                        <a:rPr lang="nl-NL" sz="500" b="0" i="0" u="none" strike="noStrike">
                          <a:solidFill>
                            <a:srgbClr val="000000"/>
                          </a:solidFill>
                          <a:effectLst/>
                          <a:latin typeface="Raleway" pitchFamily="2" charset="0"/>
                        </a:rPr>
                        <a:t>10 weken</a:t>
                      </a:r>
                    </a:p>
                  </a:txBody>
                  <a:tcPr marL="0" marR="0" marT="0"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C99"/>
                    </a:solidFill>
                  </a:tcPr>
                </a:tc>
                <a:tc>
                  <a:txBody>
                    <a:bodyPr/>
                    <a:lstStyle/>
                    <a:p>
                      <a:pPr algn="ctr" fontAlgn="ctr"/>
                      <a:r>
                        <a:rPr lang="nl-NL" sz="500" b="0" i="0" u="none" strike="noStrike">
                          <a:solidFill>
                            <a:srgbClr val="000000"/>
                          </a:solidFill>
                          <a:effectLst/>
                          <a:latin typeface="Raleway" pitchFamily="2" charset="0"/>
                        </a:rPr>
                        <a:t>10 weken</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C99"/>
                    </a:solidFill>
                  </a:tcPr>
                </a:tc>
                <a:tc>
                  <a:txBody>
                    <a:bodyPr/>
                    <a:lstStyle/>
                    <a:p>
                      <a:pPr algn="ctr" fontAlgn="ctr"/>
                      <a:r>
                        <a:rPr lang="nl-NL" sz="500" b="0" i="0" u="none" strike="noStrike">
                          <a:solidFill>
                            <a:srgbClr val="000000"/>
                          </a:solidFill>
                          <a:effectLst/>
                          <a:latin typeface="Raleway" pitchFamily="2" charset="0"/>
                        </a:rPr>
                        <a:t>10 weken</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C99"/>
                    </a:solidFill>
                  </a:tcPr>
                </a:tc>
                <a:tc>
                  <a:txBody>
                    <a:bodyPr/>
                    <a:lstStyle/>
                    <a:p>
                      <a:pPr algn="ctr" fontAlgn="ctr"/>
                      <a:r>
                        <a:rPr lang="nl-NL" sz="500" b="0" i="0" u="none" strike="noStrike">
                          <a:solidFill>
                            <a:srgbClr val="000000"/>
                          </a:solidFill>
                          <a:effectLst/>
                          <a:latin typeface="Raleway" pitchFamily="2" charset="0"/>
                        </a:rPr>
                        <a:t>10 weken</a:t>
                      </a:r>
                    </a:p>
                  </a:txBody>
                  <a:tcPr marL="0" marR="0" marT="0"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C99"/>
                    </a:solidFill>
                  </a:tcPr>
                </a:tc>
                <a:tc gridSpan="2">
                  <a:txBody>
                    <a:bodyPr/>
                    <a:lstStyle/>
                    <a:p>
                      <a:pPr algn="ctr" fontAlgn="b"/>
                      <a:r>
                        <a:rPr lang="nl-NL" sz="500" b="1" i="0" u="none" strike="noStrike">
                          <a:solidFill>
                            <a:srgbClr val="000000"/>
                          </a:solidFill>
                          <a:effectLst/>
                          <a:latin typeface="Raleway" pitchFamily="2" charset="0"/>
                        </a:rPr>
                        <a:t>20 weken</a:t>
                      </a:r>
                    </a:p>
                  </a:txBody>
                  <a:tcPr marL="0" marR="0" marT="0"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FBFBF"/>
                    </a:solidFill>
                  </a:tcPr>
                </a:tc>
                <a:tc hMerge="1">
                  <a:txBody>
                    <a:bodyPr/>
                    <a:lstStyle/>
                    <a:p>
                      <a:endParaRPr lang="nl-NL"/>
                    </a:p>
                  </a:txBody>
                  <a:tcPr/>
                </a:tc>
                <a:tc>
                  <a:txBody>
                    <a:bodyPr/>
                    <a:lstStyle/>
                    <a:p>
                      <a:pPr algn="ctr" fontAlgn="ctr"/>
                      <a:r>
                        <a:rPr lang="nl-NL" sz="500" b="0" i="0" u="none" strike="noStrike">
                          <a:solidFill>
                            <a:srgbClr val="000000"/>
                          </a:solidFill>
                          <a:effectLst/>
                          <a:latin typeface="Raleway" pitchFamily="2" charset="0"/>
                        </a:rPr>
                        <a:t>10 weken</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C99"/>
                    </a:solidFill>
                  </a:tcPr>
                </a:tc>
                <a:tc>
                  <a:txBody>
                    <a:bodyPr/>
                    <a:lstStyle/>
                    <a:p>
                      <a:pPr algn="ctr" fontAlgn="ctr"/>
                      <a:r>
                        <a:rPr lang="nl-NL" sz="500" b="0" i="0" u="none" strike="noStrike">
                          <a:solidFill>
                            <a:srgbClr val="000000"/>
                          </a:solidFill>
                          <a:effectLst/>
                          <a:latin typeface="Raleway" pitchFamily="2" charset="0"/>
                        </a:rPr>
                        <a:t>10 weken</a:t>
                      </a:r>
                    </a:p>
                  </a:txBody>
                  <a:tcPr marL="0" marR="0" marT="0"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C99"/>
                    </a:solidFill>
                  </a:tcPr>
                </a:tc>
                <a:tc>
                  <a:txBody>
                    <a:bodyPr/>
                    <a:lstStyle/>
                    <a:p>
                      <a:pPr algn="ctr" fontAlgn="ctr"/>
                      <a:r>
                        <a:rPr lang="nl-NL" sz="500" b="0" i="0" u="none" strike="noStrike">
                          <a:solidFill>
                            <a:srgbClr val="000000"/>
                          </a:solidFill>
                          <a:effectLst/>
                          <a:latin typeface="Raleway" pitchFamily="2" charset="0"/>
                        </a:rPr>
                        <a:t>10 weken</a:t>
                      </a:r>
                    </a:p>
                  </a:txBody>
                  <a:tcPr marL="0" marR="0" marT="0"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C99"/>
                    </a:solidFill>
                  </a:tcPr>
                </a:tc>
                <a:tc>
                  <a:txBody>
                    <a:bodyPr/>
                    <a:lstStyle/>
                    <a:p>
                      <a:pPr algn="ctr" fontAlgn="ctr"/>
                      <a:r>
                        <a:rPr lang="nl-NL" sz="500" b="0" i="0" u="none" strike="noStrike">
                          <a:solidFill>
                            <a:srgbClr val="000000"/>
                          </a:solidFill>
                          <a:effectLst/>
                          <a:latin typeface="Raleway" pitchFamily="2" charset="0"/>
                        </a:rPr>
                        <a:t>10 weken</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C99"/>
                    </a:solidFill>
                  </a:tcPr>
                </a:tc>
                <a:tc gridSpan="2">
                  <a:txBody>
                    <a:bodyPr/>
                    <a:lstStyle/>
                    <a:p>
                      <a:pPr algn="ctr" fontAlgn="b"/>
                      <a:r>
                        <a:rPr lang="nl-NL" sz="500" b="1" i="0" u="none" strike="noStrike">
                          <a:solidFill>
                            <a:srgbClr val="000000"/>
                          </a:solidFill>
                          <a:effectLst/>
                          <a:latin typeface="Raleway" pitchFamily="2" charset="0"/>
                        </a:rPr>
                        <a:t>20 weken</a:t>
                      </a:r>
                    </a:p>
                  </a:txBody>
                  <a:tcPr marL="0" marR="0" marT="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FBFBF"/>
                    </a:solidFill>
                  </a:tcPr>
                </a:tc>
                <a:tc hMerge="1">
                  <a:txBody>
                    <a:bodyPr/>
                    <a:lstStyle/>
                    <a:p>
                      <a:endParaRPr lang="nl-NL"/>
                    </a:p>
                  </a:txBody>
                  <a:tcPr/>
                </a:tc>
                <a:extLst>
                  <a:ext uri="{0D108BD9-81ED-4DB2-BD59-A6C34878D82A}">
                    <a16:rowId xmlns:a16="http://schemas.microsoft.com/office/drawing/2014/main" val="611047617"/>
                  </a:ext>
                </a:extLst>
              </a:tr>
              <a:tr h="144972">
                <a:tc rowSpan="2">
                  <a:txBody>
                    <a:bodyPr/>
                    <a:lstStyle/>
                    <a:p>
                      <a:pPr algn="l" fontAlgn="b"/>
                      <a:r>
                        <a:rPr lang="nl-NL" sz="500" b="0" i="0" u="none" strike="noStrike">
                          <a:solidFill>
                            <a:srgbClr val="000000"/>
                          </a:solidFill>
                          <a:effectLst/>
                          <a:latin typeface="Raleway" pitchFamily="2" charset="0"/>
                        </a:rPr>
                        <a:t>Werkprocessen</a:t>
                      </a:r>
                      <a:endParaRPr lang="nl-NL" sz="500" b="0" i="0" u="none" strike="noStrike">
                        <a:solidFill>
                          <a:srgbClr val="000000"/>
                        </a:solidFill>
                        <a:effectLst/>
                        <a:latin typeface="Calibri" panose="020F0502020204030204" pitchFamily="34" charset="0"/>
                      </a:endParaRPr>
                    </a:p>
                  </a:txBody>
                  <a:tcPr marL="0" marR="0" marT="0"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gridSpan="4">
                  <a:txBody>
                    <a:bodyPr/>
                    <a:lstStyle/>
                    <a:p>
                      <a:pPr algn="ctr" fontAlgn="b"/>
                      <a:r>
                        <a:rPr lang="nl-NL" sz="400" b="1" i="0" u="none" strike="noStrike">
                          <a:solidFill>
                            <a:srgbClr val="000000"/>
                          </a:solidFill>
                          <a:effectLst/>
                          <a:latin typeface="Raleway" pitchFamily="2" charset="0"/>
                        </a:rPr>
                        <a:t>B1-K1-W5 (Onderhoud apparatuur)</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BC2E6"/>
                    </a:solidFill>
                  </a:tcPr>
                </a:tc>
                <a:tc hMerge="1">
                  <a:txBody>
                    <a:bodyPr/>
                    <a:lstStyle/>
                    <a:p>
                      <a:endParaRPr lang="nl-NL"/>
                    </a:p>
                  </a:txBody>
                  <a:tcPr/>
                </a:tc>
                <a:tc hMerge="1">
                  <a:txBody>
                    <a:bodyPr/>
                    <a:lstStyle/>
                    <a:p>
                      <a:endParaRPr lang="nl-NL"/>
                    </a:p>
                  </a:txBody>
                  <a:tcPr/>
                </a:tc>
                <a:tc hMerge="1">
                  <a:txBody>
                    <a:bodyPr/>
                    <a:lstStyle/>
                    <a:p>
                      <a:endParaRPr lang="nl-NL"/>
                    </a:p>
                  </a:txBody>
                  <a:tcPr/>
                </a:tc>
                <a:tc gridSpan="2">
                  <a:txBody>
                    <a:bodyPr/>
                    <a:lstStyle/>
                    <a:p>
                      <a:pPr algn="ctr" fontAlgn="b"/>
                      <a:r>
                        <a:rPr lang="nl-NL" sz="400" b="1" i="0" u="none" strike="noStrike">
                          <a:solidFill>
                            <a:srgbClr val="000000"/>
                          </a:solidFill>
                          <a:effectLst/>
                          <a:latin typeface="Raleway" pitchFamily="2" charset="0"/>
                        </a:rPr>
                        <a:t> </a:t>
                      </a:r>
                    </a:p>
                  </a:txBody>
                  <a:tcPr marL="0" marR="0" marT="0" marB="0" anchor="b">
                    <a:lnL w="1270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BC2E6"/>
                    </a:solidFill>
                  </a:tcPr>
                </a:tc>
                <a:tc hMerge="1">
                  <a:txBody>
                    <a:bodyPr/>
                    <a:lstStyle/>
                    <a:p>
                      <a:endParaRPr lang="nl-NL"/>
                    </a:p>
                  </a:txBody>
                  <a:tcPr/>
                </a:tc>
                <a:tc>
                  <a:txBody>
                    <a:bodyPr/>
                    <a:lstStyle/>
                    <a:p>
                      <a:pPr algn="l" fontAlgn="b"/>
                      <a:r>
                        <a:rPr lang="nl-NL" sz="500" b="1" i="0" u="none" strike="noStrike">
                          <a:solidFill>
                            <a:srgbClr val="000000"/>
                          </a:solidFill>
                          <a:effectLst/>
                          <a:latin typeface="Raleway" pitchFamily="2" charset="0"/>
                        </a:rPr>
                        <a:t> </a:t>
                      </a:r>
                    </a:p>
                  </a:txBody>
                  <a:tcPr marL="0" marR="0" marT="0" marB="0" vert="vert27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BC2E6"/>
                    </a:solidFill>
                  </a:tcPr>
                </a:tc>
                <a:tc>
                  <a:txBody>
                    <a:bodyPr/>
                    <a:lstStyle/>
                    <a:p>
                      <a:pPr algn="l" fontAlgn="b"/>
                      <a:r>
                        <a:rPr lang="nl-NL" sz="500" b="1" i="0" u="none" strike="noStrike">
                          <a:solidFill>
                            <a:srgbClr val="000000"/>
                          </a:solidFill>
                          <a:effectLst/>
                          <a:latin typeface="Raleway" pitchFamily="2" charset="0"/>
                        </a:rPr>
                        <a:t> </a:t>
                      </a:r>
                    </a:p>
                  </a:txBody>
                  <a:tcPr marL="0" marR="0" marT="0" marB="0" vert="vert270" anchor="b">
                    <a:lnL>
                      <a:noFill/>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BC2E6"/>
                    </a:solidFill>
                  </a:tcPr>
                </a:tc>
                <a:tc gridSpan="2">
                  <a:txBody>
                    <a:bodyPr/>
                    <a:lstStyle/>
                    <a:p>
                      <a:pPr algn="ctr" fontAlgn="b"/>
                      <a:r>
                        <a:rPr lang="nl-NL" sz="500" b="1" i="0" u="none" strike="noStrike">
                          <a:solidFill>
                            <a:srgbClr val="000000"/>
                          </a:solidFill>
                          <a:effectLst/>
                          <a:latin typeface="Raleway" pitchFamily="2" charset="0"/>
                        </a:rPr>
                        <a:t>BPV PvB  B1K1</a:t>
                      </a:r>
                    </a:p>
                  </a:txBody>
                  <a:tcPr marL="0" marR="0" marT="0"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FBFBF"/>
                    </a:solidFill>
                  </a:tcPr>
                </a:tc>
                <a:tc hMerge="1">
                  <a:txBody>
                    <a:bodyPr/>
                    <a:lstStyle/>
                    <a:p>
                      <a:endParaRPr lang="nl-NL"/>
                    </a:p>
                  </a:txBody>
                  <a:tcPr/>
                </a:tc>
                <a:tc>
                  <a:txBody>
                    <a:bodyPr/>
                    <a:lstStyle/>
                    <a:p>
                      <a:pPr algn="l" fontAlgn="b"/>
                      <a:r>
                        <a:rPr lang="nl-NL" sz="500" b="0" i="0" u="none" strike="noStrike">
                          <a:solidFill>
                            <a:srgbClr val="000000"/>
                          </a:solidFill>
                          <a:effectLst/>
                          <a:latin typeface="Raleway" pitchFamily="2" charset="0"/>
                        </a:rPr>
                        <a:t> </a:t>
                      </a:r>
                    </a:p>
                  </a:txBody>
                  <a:tcPr marL="0" marR="0" marT="0" marB="0" anchor="b">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BC2E6"/>
                    </a:solidFill>
                  </a:tcPr>
                </a:tc>
                <a:tc>
                  <a:txBody>
                    <a:bodyPr/>
                    <a:lstStyle/>
                    <a:p>
                      <a:pPr algn="l" fontAlgn="b"/>
                      <a:r>
                        <a:rPr lang="nl-NL" sz="500" b="0" i="0" u="none" strike="noStrike">
                          <a:solidFill>
                            <a:srgbClr val="000000"/>
                          </a:solidFill>
                          <a:effectLst/>
                          <a:latin typeface="Raleway" pitchFamily="2" charset="0"/>
                        </a:rPr>
                        <a:t> </a:t>
                      </a:r>
                    </a:p>
                  </a:txBody>
                  <a:tcPr marL="0" marR="0" marT="0" marB="0" anchor="b">
                    <a:lnL>
                      <a:noFill/>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BC2E6"/>
                    </a:solidFill>
                  </a:tcPr>
                </a:tc>
                <a:tc>
                  <a:txBody>
                    <a:bodyPr/>
                    <a:lstStyle/>
                    <a:p>
                      <a:pPr algn="l" fontAlgn="b"/>
                      <a:r>
                        <a:rPr lang="nl-NL" sz="500" b="0" i="0" u="none" strike="noStrike">
                          <a:solidFill>
                            <a:srgbClr val="000000"/>
                          </a:solidFill>
                          <a:effectLst/>
                          <a:latin typeface="Raleway" pitchFamily="2" charset="0"/>
                        </a:rPr>
                        <a:t> </a:t>
                      </a:r>
                    </a:p>
                  </a:txBody>
                  <a:tcPr marL="0" marR="0" marT="0" marB="0" anchor="b">
                    <a:lnL w="1270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BC2E6"/>
                    </a:solidFill>
                  </a:tcPr>
                </a:tc>
                <a:tc>
                  <a:txBody>
                    <a:bodyPr/>
                    <a:lstStyle/>
                    <a:p>
                      <a:pPr algn="l" fontAlgn="b"/>
                      <a:r>
                        <a:rPr lang="nl-NL" sz="500" b="0" i="0" u="none" strike="noStrike">
                          <a:solidFill>
                            <a:srgbClr val="000000"/>
                          </a:solidFill>
                          <a:effectLst/>
                          <a:latin typeface="Raleway" pitchFamily="2" charset="0"/>
                        </a:rPr>
                        <a:t> </a:t>
                      </a:r>
                    </a:p>
                  </a:txBody>
                  <a:tcPr marL="0" marR="0" marT="0" marB="0" anchor="b">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BC2E6"/>
                    </a:solidFill>
                  </a:tcPr>
                </a:tc>
                <a:tc gridSpan="2">
                  <a:txBody>
                    <a:bodyPr/>
                    <a:lstStyle/>
                    <a:p>
                      <a:pPr algn="ctr" fontAlgn="b"/>
                      <a:r>
                        <a:rPr lang="nl-NL" sz="500" b="1" i="0" u="none" strike="noStrike">
                          <a:solidFill>
                            <a:srgbClr val="000000"/>
                          </a:solidFill>
                          <a:effectLst/>
                          <a:latin typeface="Raleway" pitchFamily="2" charset="0"/>
                        </a:rPr>
                        <a:t>BPV PvB B1K3</a:t>
                      </a:r>
                    </a:p>
                  </a:txBody>
                  <a:tcPr marL="0" marR="0" marT="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FBFBF"/>
                    </a:solidFill>
                  </a:tcPr>
                </a:tc>
                <a:tc hMerge="1">
                  <a:txBody>
                    <a:bodyPr/>
                    <a:lstStyle/>
                    <a:p>
                      <a:endParaRPr lang="nl-NL"/>
                    </a:p>
                  </a:txBody>
                  <a:tcPr/>
                </a:tc>
                <a:extLst>
                  <a:ext uri="{0D108BD9-81ED-4DB2-BD59-A6C34878D82A}">
                    <a16:rowId xmlns:a16="http://schemas.microsoft.com/office/drawing/2014/main" val="625044410"/>
                  </a:ext>
                </a:extLst>
              </a:tr>
              <a:tr h="123711">
                <a:tc vMerge="1">
                  <a:txBody>
                    <a:bodyPr/>
                    <a:lstStyle/>
                    <a:p>
                      <a:endParaRPr lang="nl-NL"/>
                    </a:p>
                  </a:txBody>
                  <a:tcPr/>
                </a:tc>
                <a:tc>
                  <a:txBody>
                    <a:bodyPr/>
                    <a:lstStyle/>
                    <a:p>
                      <a:pPr algn="ctr" fontAlgn="b"/>
                      <a:r>
                        <a:rPr lang="nl-NL" sz="400" b="1" i="0" u="none" strike="noStrike">
                          <a:solidFill>
                            <a:srgbClr val="000000"/>
                          </a:solidFill>
                          <a:effectLst/>
                          <a:latin typeface="Raleway" pitchFamily="2" charset="0"/>
                        </a:rPr>
                        <a:t>B1-K1: W1+W6</a:t>
                      </a:r>
                    </a:p>
                  </a:txBody>
                  <a:tcPr marL="0" marR="0" marT="0"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BC2E6"/>
                    </a:solidFill>
                  </a:tcPr>
                </a:tc>
                <a:tc>
                  <a:txBody>
                    <a:bodyPr/>
                    <a:lstStyle/>
                    <a:p>
                      <a:pPr algn="ctr" fontAlgn="b"/>
                      <a:r>
                        <a:rPr lang="nl-NL" sz="400" b="1" i="0" u="none" strike="noStrike">
                          <a:solidFill>
                            <a:srgbClr val="000000"/>
                          </a:solidFill>
                          <a:effectLst/>
                          <a:latin typeface="Raleway" pitchFamily="2" charset="0"/>
                        </a:rPr>
                        <a:t>B1-K1:W2</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BC2E6"/>
                    </a:solidFill>
                  </a:tcPr>
                </a:tc>
                <a:tc>
                  <a:txBody>
                    <a:bodyPr/>
                    <a:lstStyle/>
                    <a:p>
                      <a:pPr algn="ctr" fontAlgn="b"/>
                      <a:r>
                        <a:rPr lang="nl-NL" sz="400" b="1" i="0" u="none" strike="noStrike">
                          <a:solidFill>
                            <a:srgbClr val="000000"/>
                          </a:solidFill>
                          <a:effectLst/>
                          <a:latin typeface="Raleway" pitchFamily="2" charset="0"/>
                        </a:rPr>
                        <a:t>B1-K1: W3</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BC2E6"/>
                    </a:solidFill>
                  </a:tcPr>
                </a:tc>
                <a:tc>
                  <a:txBody>
                    <a:bodyPr/>
                    <a:lstStyle/>
                    <a:p>
                      <a:pPr algn="ctr" fontAlgn="b"/>
                      <a:r>
                        <a:rPr lang="nl-NL" sz="400" b="1" i="0" u="none" strike="noStrike">
                          <a:solidFill>
                            <a:srgbClr val="000000"/>
                          </a:solidFill>
                          <a:effectLst/>
                          <a:latin typeface="Raleway" pitchFamily="2" charset="0"/>
                        </a:rPr>
                        <a:t>B1-K1: W4</a:t>
                      </a:r>
                    </a:p>
                  </a:txBody>
                  <a:tcPr marL="0" marR="0" marT="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BC2E6"/>
                    </a:solidFill>
                  </a:tcPr>
                </a:tc>
                <a:tc>
                  <a:txBody>
                    <a:bodyPr/>
                    <a:lstStyle/>
                    <a:p>
                      <a:pPr algn="ctr" fontAlgn="b"/>
                      <a:r>
                        <a:rPr lang="nl-NL" sz="400" b="1" i="0" u="none" strike="noStrike">
                          <a:solidFill>
                            <a:srgbClr val="000000"/>
                          </a:solidFill>
                          <a:effectLst/>
                          <a:latin typeface="Raleway" pitchFamily="2" charset="0"/>
                        </a:rPr>
                        <a:t>B1-K1-W6</a:t>
                      </a:r>
                    </a:p>
                  </a:txBody>
                  <a:tcPr marL="0" marR="0" marT="0"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BC2E6"/>
                    </a:solidFill>
                  </a:tcPr>
                </a:tc>
                <a:tc>
                  <a:txBody>
                    <a:bodyPr/>
                    <a:lstStyle/>
                    <a:p>
                      <a:pPr algn="ctr" fontAlgn="b"/>
                      <a:r>
                        <a:rPr lang="nl-NL" sz="400" b="1" i="0" u="none" strike="noStrike">
                          <a:solidFill>
                            <a:srgbClr val="000000"/>
                          </a:solidFill>
                          <a:effectLst/>
                          <a:latin typeface="Raleway" pitchFamily="2" charset="0"/>
                        </a:rPr>
                        <a:t>B1-K1-W6</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BC2E6"/>
                    </a:solidFill>
                  </a:tcPr>
                </a:tc>
                <a:tc>
                  <a:txBody>
                    <a:bodyPr/>
                    <a:lstStyle/>
                    <a:p>
                      <a:pPr algn="ctr" fontAlgn="b"/>
                      <a:r>
                        <a:rPr lang="nl-NL" sz="400" b="1" i="0" u="none" strike="noStrike">
                          <a:solidFill>
                            <a:srgbClr val="000000"/>
                          </a:solidFill>
                          <a:effectLst/>
                          <a:latin typeface="Raleway" pitchFamily="2" charset="0"/>
                        </a:rPr>
                        <a:t>B1-K1-W6</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BC2E6"/>
                    </a:solidFill>
                  </a:tcPr>
                </a:tc>
                <a:tc>
                  <a:txBody>
                    <a:bodyPr/>
                    <a:lstStyle/>
                    <a:p>
                      <a:pPr algn="ctr" fontAlgn="b"/>
                      <a:r>
                        <a:rPr lang="nl-NL" sz="400" b="1" i="0" u="none" strike="noStrike">
                          <a:solidFill>
                            <a:srgbClr val="000000"/>
                          </a:solidFill>
                          <a:effectLst/>
                          <a:latin typeface="Raleway" pitchFamily="2" charset="0"/>
                        </a:rPr>
                        <a:t>B1-K1-W6</a:t>
                      </a:r>
                    </a:p>
                  </a:txBody>
                  <a:tcPr marL="0" marR="0" marT="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BC2E6"/>
                    </a:solidFill>
                  </a:tcPr>
                </a:tc>
                <a:tc gridSpan="2">
                  <a:txBody>
                    <a:bodyPr/>
                    <a:lstStyle/>
                    <a:p>
                      <a:pPr algn="ctr" fontAlgn="b"/>
                      <a:r>
                        <a:rPr lang="nl-NL" sz="500" b="1" i="0" u="none" strike="noStrike">
                          <a:solidFill>
                            <a:srgbClr val="000000"/>
                          </a:solidFill>
                          <a:effectLst/>
                          <a:latin typeface="Raleway" pitchFamily="2" charset="0"/>
                        </a:rPr>
                        <a:t> </a:t>
                      </a:r>
                    </a:p>
                  </a:txBody>
                  <a:tcPr marL="0" marR="0" marT="0"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solidFill>
                      <a:srgbClr val="BFBFBF"/>
                    </a:solidFill>
                  </a:tcPr>
                </a:tc>
                <a:tc hMerge="1">
                  <a:txBody>
                    <a:bodyPr/>
                    <a:lstStyle/>
                    <a:p>
                      <a:endParaRPr lang="nl-NL"/>
                    </a:p>
                  </a:txBody>
                  <a:tcPr/>
                </a:tc>
                <a:tc gridSpan="2">
                  <a:txBody>
                    <a:bodyPr/>
                    <a:lstStyle/>
                    <a:p>
                      <a:pPr algn="ctr" fontAlgn="b"/>
                      <a:r>
                        <a:rPr lang="nl-NL" sz="500" b="0" i="0" u="none" strike="noStrike">
                          <a:solidFill>
                            <a:srgbClr val="000000"/>
                          </a:solidFill>
                          <a:effectLst/>
                          <a:latin typeface="Raleway" pitchFamily="2" charset="0"/>
                        </a:rPr>
                        <a:t>B1-K2-W1-W2-W3</a:t>
                      </a:r>
                    </a:p>
                  </a:txBody>
                  <a:tcPr marL="0" marR="0" marT="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BC2E6"/>
                    </a:solidFill>
                  </a:tcPr>
                </a:tc>
                <a:tc hMerge="1">
                  <a:txBody>
                    <a:bodyPr/>
                    <a:lstStyle/>
                    <a:p>
                      <a:endParaRPr lang="nl-NL"/>
                    </a:p>
                  </a:txBody>
                  <a:tcPr/>
                </a:tc>
                <a:tc gridSpan="2">
                  <a:txBody>
                    <a:bodyPr/>
                    <a:lstStyle/>
                    <a:p>
                      <a:pPr algn="ctr" fontAlgn="b"/>
                      <a:r>
                        <a:rPr lang="nl-NL" sz="500" b="0" i="0" u="none" strike="noStrike">
                          <a:solidFill>
                            <a:srgbClr val="000000"/>
                          </a:solidFill>
                          <a:effectLst/>
                          <a:latin typeface="Raleway" pitchFamily="2" charset="0"/>
                        </a:rPr>
                        <a:t>B1-K3-W1-W2-W3</a:t>
                      </a:r>
                    </a:p>
                  </a:txBody>
                  <a:tcPr marL="0" marR="0" marT="0"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BC2E6"/>
                    </a:solidFill>
                  </a:tcPr>
                </a:tc>
                <a:tc hMerge="1">
                  <a:txBody>
                    <a:bodyPr/>
                    <a:lstStyle/>
                    <a:p>
                      <a:endParaRPr lang="nl-NL"/>
                    </a:p>
                  </a:txBody>
                  <a:tcPr/>
                </a:tc>
                <a:tc gridSpan="2">
                  <a:txBody>
                    <a:bodyPr/>
                    <a:lstStyle/>
                    <a:p>
                      <a:pPr algn="ctr" fontAlgn="b"/>
                      <a:r>
                        <a:rPr lang="nl-NL" sz="500" b="1" i="0" u="none" strike="noStrike">
                          <a:solidFill>
                            <a:srgbClr val="000000"/>
                          </a:solidFill>
                          <a:effectLst/>
                          <a:latin typeface="Raleway" pitchFamily="2" charset="0"/>
                        </a:rPr>
                        <a:t> </a:t>
                      </a:r>
                    </a:p>
                  </a:txBody>
                  <a:tcPr marL="0" marR="0" marT="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solidFill>
                      <a:srgbClr val="BFBFBF"/>
                    </a:solidFill>
                  </a:tcPr>
                </a:tc>
                <a:tc hMerge="1">
                  <a:txBody>
                    <a:bodyPr/>
                    <a:lstStyle/>
                    <a:p>
                      <a:endParaRPr lang="nl-NL"/>
                    </a:p>
                  </a:txBody>
                  <a:tcPr/>
                </a:tc>
                <a:extLst>
                  <a:ext uri="{0D108BD9-81ED-4DB2-BD59-A6C34878D82A}">
                    <a16:rowId xmlns:a16="http://schemas.microsoft.com/office/drawing/2014/main" val="4149272894"/>
                  </a:ext>
                </a:extLst>
              </a:tr>
              <a:tr h="121776">
                <a:tc rowSpan="2">
                  <a:txBody>
                    <a:bodyPr/>
                    <a:lstStyle/>
                    <a:p>
                      <a:pPr algn="l" fontAlgn="b"/>
                      <a:r>
                        <a:rPr lang="nl-NL" sz="500" b="1" i="0" u="none" strike="noStrike">
                          <a:solidFill>
                            <a:srgbClr val="000000"/>
                          </a:solidFill>
                          <a:effectLst/>
                          <a:latin typeface="Raleway" pitchFamily="2" charset="0"/>
                        </a:rPr>
                        <a:t>IBO </a:t>
                      </a:r>
                    </a:p>
                  </a:txBody>
                  <a:tcPr marL="0" marR="0" marT="0" marB="0" anchor="b">
                    <a:lnL>
                      <a:noFill/>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noFill/>
                  </a:tcPr>
                </a:tc>
                <a:tc gridSpan="4">
                  <a:txBody>
                    <a:bodyPr/>
                    <a:lstStyle/>
                    <a:p>
                      <a:pPr algn="ctr" fontAlgn="b"/>
                      <a:r>
                        <a:rPr lang="nl-NL" sz="400" b="1" i="0" u="none" strike="noStrike">
                          <a:solidFill>
                            <a:srgbClr val="000000"/>
                          </a:solidFill>
                          <a:effectLst/>
                          <a:latin typeface="Raleway" pitchFamily="2" charset="0"/>
                        </a:rPr>
                        <a:t> </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BC2E6"/>
                    </a:solidFill>
                  </a:tcPr>
                </a:tc>
                <a:tc hMerge="1">
                  <a:txBody>
                    <a:bodyPr/>
                    <a:lstStyle/>
                    <a:p>
                      <a:endParaRPr lang="nl-NL"/>
                    </a:p>
                  </a:txBody>
                  <a:tcPr/>
                </a:tc>
                <a:tc hMerge="1">
                  <a:txBody>
                    <a:bodyPr/>
                    <a:lstStyle/>
                    <a:p>
                      <a:endParaRPr lang="nl-NL"/>
                    </a:p>
                  </a:txBody>
                  <a:tcPr/>
                </a:tc>
                <a:tc hMerge="1">
                  <a:txBody>
                    <a:bodyPr/>
                    <a:lstStyle/>
                    <a:p>
                      <a:endParaRPr lang="nl-NL"/>
                    </a:p>
                  </a:txBody>
                  <a:tcPr/>
                </a:tc>
                <a:tc gridSpan="2">
                  <a:txBody>
                    <a:bodyPr/>
                    <a:lstStyle/>
                    <a:p>
                      <a:pPr algn="ctr" fontAlgn="b"/>
                      <a:r>
                        <a:rPr lang="nl-NL" sz="400" b="1" i="0" u="none" strike="noStrike">
                          <a:solidFill>
                            <a:srgbClr val="000000"/>
                          </a:solidFill>
                          <a:effectLst/>
                          <a:latin typeface="Raleway" pitchFamily="2" charset="0"/>
                        </a:rPr>
                        <a:t> </a:t>
                      </a:r>
                    </a:p>
                  </a:txBody>
                  <a:tcPr marL="0" marR="0" marT="0"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BC2E6"/>
                    </a:solidFill>
                  </a:tcPr>
                </a:tc>
                <a:tc hMerge="1">
                  <a:txBody>
                    <a:bodyPr/>
                    <a:lstStyle/>
                    <a:p>
                      <a:endParaRPr lang="nl-NL"/>
                    </a:p>
                  </a:txBody>
                  <a:tcPr/>
                </a:tc>
                <a:tc gridSpan="2">
                  <a:txBody>
                    <a:bodyPr/>
                    <a:lstStyle/>
                    <a:p>
                      <a:pPr algn="ctr" fontAlgn="b"/>
                      <a:r>
                        <a:rPr lang="nl-NL" sz="500" b="1" i="0" u="none" strike="noStrike">
                          <a:solidFill>
                            <a:srgbClr val="000000"/>
                          </a:solidFill>
                          <a:effectLst/>
                          <a:latin typeface="Raleway" pitchFamily="2" charset="0"/>
                        </a:rPr>
                        <a:t> </a:t>
                      </a:r>
                    </a:p>
                  </a:txBody>
                  <a:tcPr marL="0" marR="0" marT="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BC2E6"/>
                    </a:solidFill>
                  </a:tcPr>
                </a:tc>
                <a:tc hMerge="1">
                  <a:txBody>
                    <a:bodyPr/>
                    <a:lstStyle/>
                    <a:p>
                      <a:endParaRPr lang="nl-NL"/>
                    </a:p>
                  </a:txBody>
                  <a:tcPr/>
                </a:tc>
                <a:tc gridSpan="2">
                  <a:txBody>
                    <a:bodyPr/>
                    <a:lstStyle/>
                    <a:p>
                      <a:pPr algn="ctr" fontAlgn="b"/>
                      <a:r>
                        <a:rPr lang="nl-NL" sz="500" b="1" i="0" u="none" strike="noStrike">
                          <a:solidFill>
                            <a:srgbClr val="000000"/>
                          </a:solidFill>
                          <a:effectLst/>
                          <a:latin typeface="Raleway" pitchFamily="2" charset="0"/>
                        </a:rPr>
                        <a:t> </a:t>
                      </a:r>
                    </a:p>
                  </a:txBody>
                  <a:tcPr marL="0" marR="0" marT="0"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solidFill>
                      <a:srgbClr val="BFBFBF"/>
                    </a:solidFill>
                  </a:tcPr>
                </a:tc>
                <a:tc hMerge="1">
                  <a:txBody>
                    <a:bodyPr/>
                    <a:lstStyle/>
                    <a:p>
                      <a:endParaRPr lang="nl-NL"/>
                    </a:p>
                  </a:txBody>
                  <a:tcPr/>
                </a:tc>
                <a:tc>
                  <a:txBody>
                    <a:bodyPr/>
                    <a:lstStyle/>
                    <a:p>
                      <a:pPr algn="l" fontAlgn="b"/>
                      <a:r>
                        <a:rPr lang="nl-NL" sz="500" b="0" i="0" u="none" strike="noStrike">
                          <a:solidFill>
                            <a:srgbClr val="000000"/>
                          </a:solidFill>
                          <a:effectLst/>
                          <a:latin typeface="Raleway" pitchFamily="2" charset="0"/>
                        </a:rPr>
                        <a:t> </a:t>
                      </a:r>
                    </a:p>
                  </a:txBody>
                  <a:tcPr marL="0" marR="0" marT="0" marB="0" anchor="b">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BC2E6"/>
                    </a:solidFill>
                  </a:tcPr>
                </a:tc>
                <a:tc>
                  <a:txBody>
                    <a:bodyPr/>
                    <a:lstStyle/>
                    <a:p>
                      <a:pPr algn="l" fontAlgn="b"/>
                      <a:r>
                        <a:rPr lang="nl-NL" sz="500" b="0" i="0" u="none" strike="noStrike">
                          <a:solidFill>
                            <a:srgbClr val="000000"/>
                          </a:solidFill>
                          <a:effectLst/>
                          <a:latin typeface="Raleway" pitchFamily="2" charset="0"/>
                        </a:rPr>
                        <a:t> </a:t>
                      </a:r>
                    </a:p>
                  </a:txBody>
                  <a:tcPr marL="0" marR="0" marT="0" marB="0" anchor="b">
                    <a:lnL>
                      <a:noFill/>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BC2E6"/>
                    </a:solidFill>
                  </a:tcPr>
                </a:tc>
                <a:tc gridSpan="2">
                  <a:txBody>
                    <a:bodyPr/>
                    <a:lstStyle/>
                    <a:p>
                      <a:pPr algn="ctr" fontAlgn="b"/>
                      <a:r>
                        <a:rPr lang="nl-NL" sz="500" b="0" i="0" u="none" strike="noStrike">
                          <a:solidFill>
                            <a:srgbClr val="000000"/>
                          </a:solidFill>
                          <a:effectLst/>
                          <a:latin typeface="Raleway" pitchFamily="2" charset="0"/>
                        </a:rPr>
                        <a:t> </a:t>
                      </a:r>
                    </a:p>
                  </a:txBody>
                  <a:tcPr marL="0" marR="0" marT="0"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BC2E6"/>
                    </a:solidFill>
                  </a:tcPr>
                </a:tc>
                <a:tc hMerge="1">
                  <a:txBody>
                    <a:bodyPr/>
                    <a:lstStyle/>
                    <a:p>
                      <a:endParaRPr lang="nl-NL"/>
                    </a:p>
                  </a:txBody>
                  <a:tcPr/>
                </a:tc>
                <a:tc gridSpan="2">
                  <a:txBody>
                    <a:bodyPr/>
                    <a:lstStyle/>
                    <a:p>
                      <a:pPr algn="ctr" fontAlgn="b"/>
                      <a:r>
                        <a:rPr lang="nl-NL" sz="500" b="1" i="0" u="none" strike="noStrike">
                          <a:solidFill>
                            <a:srgbClr val="000000"/>
                          </a:solidFill>
                          <a:effectLst/>
                          <a:latin typeface="Raleway" pitchFamily="2" charset="0"/>
                        </a:rPr>
                        <a:t> </a:t>
                      </a:r>
                    </a:p>
                  </a:txBody>
                  <a:tcPr marL="0" marR="0" marT="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solidFill>
                      <a:srgbClr val="BFBFBF"/>
                    </a:solidFill>
                  </a:tcPr>
                </a:tc>
                <a:tc hMerge="1">
                  <a:txBody>
                    <a:bodyPr/>
                    <a:lstStyle/>
                    <a:p>
                      <a:endParaRPr lang="nl-NL"/>
                    </a:p>
                  </a:txBody>
                  <a:tcPr/>
                </a:tc>
                <a:extLst>
                  <a:ext uri="{0D108BD9-81ED-4DB2-BD59-A6C34878D82A}">
                    <a16:rowId xmlns:a16="http://schemas.microsoft.com/office/drawing/2014/main" val="2200390839"/>
                  </a:ext>
                </a:extLst>
              </a:tr>
              <a:tr h="127576">
                <a:tc vMerge="1">
                  <a:txBody>
                    <a:bodyPr/>
                    <a:lstStyle/>
                    <a:p>
                      <a:endParaRPr lang="nl-NL"/>
                    </a:p>
                  </a:txBody>
                  <a:tcPr/>
                </a:tc>
                <a:tc>
                  <a:txBody>
                    <a:bodyPr/>
                    <a:lstStyle/>
                    <a:p>
                      <a:pPr algn="ctr" fontAlgn="ctr"/>
                      <a:r>
                        <a:rPr lang="nl-NL" sz="500" b="1" i="0" u="none" strike="noStrike">
                          <a:solidFill>
                            <a:srgbClr val="000000"/>
                          </a:solidFill>
                          <a:effectLst/>
                          <a:latin typeface="Raleway" pitchFamily="2" charset="0"/>
                        </a:rPr>
                        <a:t>IBO-1 </a:t>
                      </a:r>
                    </a:p>
                  </a:txBody>
                  <a:tcPr marL="0" marR="0" marT="0"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BC2E6"/>
                    </a:solidFill>
                  </a:tcPr>
                </a:tc>
                <a:tc>
                  <a:txBody>
                    <a:bodyPr/>
                    <a:lstStyle/>
                    <a:p>
                      <a:pPr algn="ctr" fontAlgn="ctr"/>
                      <a:r>
                        <a:rPr lang="nl-NL" sz="500" b="1" i="0" u="none" strike="noStrike">
                          <a:solidFill>
                            <a:srgbClr val="000000"/>
                          </a:solidFill>
                          <a:effectLst/>
                          <a:latin typeface="Raleway" pitchFamily="2" charset="0"/>
                        </a:rPr>
                        <a:t>IBO-2</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BC2E6"/>
                    </a:solidFill>
                  </a:tcPr>
                </a:tc>
                <a:tc>
                  <a:txBody>
                    <a:bodyPr/>
                    <a:lstStyle/>
                    <a:p>
                      <a:pPr algn="ctr" fontAlgn="ctr"/>
                      <a:r>
                        <a:rPr lang="nl-NL" sz="500" b="1" i="0" u="none" strike="noStrike">
                          <a:solidFill>
                            <a:srgbClr val="000000"/>
                          </a:solidFill>
                          <a:effectLst/>
                          <a:latin typeface="Raleway" pitchFamily="2" charset="0"/>
                        </a:rPr>
                        <a:t>IBO-3</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BC2E6"/>
                    </a:solidFill>
                  </a:tcPr>
                </a:tc>
                <a:tc>
                  <a:txBody>
                    <a:bodyPr/>
                    <a:lstStyle/>
                    <a:p>
                      <a:pPr algn="ctr" fontAlgn="ctr"/>
                      <a:r>
                        <a:rPr lang="nl-NL" sz="500" b="1" i="0" u="none" strike="noStrike">
                          <a:solidFill>
                            <a:srgbClr val="000000"/>
                          </a:solidFill>
                          <a:effectLst/>
                          <a:latin typeface="Raleway" pitchFamily="2" charset="0"/>
                        </a:rPr>
                        <a:t>IBO-4</a:t>
                      </a:r>
                    </a:p>
                  </a:txBody>
                  <a:tcPr marL="0" marR="0" marT="0"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BC2E6"/>
                    </a:solidFill>
                  </a:tcPr>
                </a:tc>
                <a:tc gridSpan="2">
                  <a:txBody>
                    <a:bodyPr/>
                    <a:lstStyle/>
                    <a:p>
                      <a:pPr algn="ctr" fontAlgn="ctr"/>
                      <a:r>
                        <a:rPr lang="nl-NL" sz="500" b="1" i="0" u="none" strike="noStrike">
                          <a:solidFill>
                            <a:srgbClr val="000000"/>
                          </a:solidFill>
                          <a:effectLst/>
                          <a:latin typeface="Raleway" pitchFamily="2" charset="0"/>
                        </a:rPr>
                        <a:t>IBO-6</a:t>
                      </a:r>
                    </a:p>
                  </a:txBody>
                  <a:tcPr marL="0" marR="0" marT="0"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BC2E6"/>
                    </a:solidFill>
                  </a:tcPr>
                </a:tc>
                <a:tc hMerge="1">
                  <a:txBody>
                    <a:bodyPr/>
                    <a:lstStyle/>
                    <a:p>
                      <a:endParaRPr lang="nl-NL"/>
                    </a:p>
                  </a:txBody>
                  <a:tcPr/>
                </a:tc>
                <a:tc gridSpan="2">
                  <a:txBody>
                    <a:bodyPr/>
                    <a:lstStyle/>
                    <a:p>
                      <a:pPr algn="ctr" fontAlgn="ctr"/>
                      <a:r>
                        <a:rPr lang="nl-NL" sz="500" b="1" i="0" u="none" strike="noStrike">
                          <a:solidFill>
                            <a:srgbClr val="000000"/>
                          </a:solidFill>
                          <a:effectLst/>
                          <a:latin typeface="Raleway" pitchFamily="2" charset="0"/>
                        </a:rPr>
                        <a:t>IBO-7</a:t>
                      </a:r>
                    </a:p>
                  </a:txBody>
                  <a:tcPr marL="0" marR="0" marT="0"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BC2E6"/>
                    </a:solidFill>
                  </a:tcPr>
                </a:tc>
                <a:tc hMerge="1">
                  <a:txBody>
                    <a:bodyPr/>
                    <a:lstStyle/>
                    <a:p>
                      <a:endParaRPr lang="nl-NL"/>
                    </a:p>
                  </a:txBody>
                  <a:tcPr/>
                </a:tc>
                <a:tc>
                  <a:txBody>
                    <a:bodyPr/>
                    <a:lstStyle/>
                    <a:p>
                      <a:pPr algn="l" fontAlgn="b"/>
                      <a:r>
                        <a:rPr lang="nl-NL" sz="500" b="0" i="0" u="none" strike="noStrike">
                          <a:solidFill>
                            <a:srgbClr val="000000"/>
                          </a:solidFill>
                          <a:effectLst/>
                          <a:latin typeface="Raleway" pitchFamily="2" charset="0"/>
                        </a:rPr>
                        <a:t> </a:t>
                      </a:r>
                    </a:p>
                  </a:txBody>
                  <a:tcPr marL="0" marR="0" marT="0" marB="0" anchor="b">
                    <a:lnL w="12700" cap="flat" cmpd="sng" algn="ctr">
                      <a:solidFill>
                        <a:srgbClr val="000000"/>
                      </a:solidFill>
                      <a:prstDash val="solid"/>
                      <a:round/>
                      <a:headEnd type="none" w="med" len="med"/>
                      <a:tailEnd type="none" w="med" len="med"/>
                    </a:lnL>
                    <a:lnR>
                      <a:noFill/>
                    </a:lnR>
                    <a:lnT>
                      <a:noFill/>
                    </a:lnT>
                    <a:lnB w="12700" cap="flat" cmpd="sng" algn="ctr">
                      <a:solidFill>
                        <a:srgbClr val="000000"/>
                      </a:solidFill>
                      <a:prstDash val="solid"/>
                      <a:round/>
                      <a:headEnd type="none" w="med" len="med"/>
                      <a:tailEnd type="none" w="med" len="med"/>
                    </a:lnB>
                    <a:solidFill>
                      <a:srgbClr val="BFBFBF"/>
                    </a:solidFill>
                  </a:tcPr>
                </a:tc>
                <a:tc>
                  <a:txBody>
                    <a:bodyPr/>
                    <a:lstStyle/>
                    <a:p>
                      <a:pPr algn="l" fontAlgn="b"/>
                      <a:r>
                        <a:rPr lang="nl-NL" sz="500" b="0" i="0" u="none" strike="noStrike">
                          <a:solidFill>
                            <a:srgbClr val="000000"/>
                          </a:solidFill>
                          <a:effectLst/>
                          <a:latin typeface="Raleway" pitchFamily="2" charset="0"/>
                        </a:rPr>
                        <a:t> </a:t>
                      </a:r>
                    </a:p>
                  </a:txBody>
                  <a:tcPr marL="0" marR="0" marT="0" marB="0" anchor="b">
                    <a:lnL>
                      <a:noFill/>
                    </a:lnL>
                    <a:lnR w="635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rgbClr val="BFBFBF"/>
                    </a:solidFill>
                  </a:tcPr>
                </a:tc>
                <a:tc gridSpan="2">
                  <a:txBody>
                    <a:bodyPr/>
                    <a:lstStyle/>
                    <a:p>
                      <a:pPr algn="ctr" fontAlgn="ctr"/>
                      <a:r>
                        <a:rPr lang="nl-NL" sz="500" b="0" i="0" u="none" strike="noStrike">
                          <a:solidFill>
                            <a:srgbClr val="000000"/>
                          </a:solidFill>
                          <a:effectLst/>
                          <a:latin typeface="Raleway" pitchFamily="2" charset="0"/>
                        </a:rPr>
                        <a:t>IBO-8 PvB B1K2</a:t>
                      </a:r>
                    </a:p>
                  </a:txBody>
                  <a:tcPr marL="0" marR="0" marT="0"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BC2E6"/>
                    </a:solidFill>
                  </a:tcPr>
                </a:tc>
                <a:tc hMerge="1">
                  <a:txBody>
                    <a:bodyPr/>
                    <a:lstStyle/>
                    <a:p>
                      <a:endParaRPr lang="nl-NL"/>
                    </a:p>
                  </a:txBody>
                  <a:tcPr/>
                </a:tc>
                <a:tc gridSpan="2">
                  <a:txBody>
                    <a:bodyPr/>
                    <a:lstStyle/>
                    <a:p>
                      <a:pPr algn="ctr" fontAlgn="b"/>
                      <a:r>
                        <a:rPr lang="nl-NL" sz="500" b="0" i="0" u="none" strike="noStrike">
                          <a:solidFill>
                            <a:srgbClr val="000000"/>
                          </a:solidFill>
                          <a:effectLst/>
                          <a:latin typeface="Raleway" pitchFamily="2" charset="0"/>
                        </a:rPr>
                        <a:t>IBO onderzoek</a:t>
                      </a:r>
                    </a:p>
                  </a:txBody>
                  <a:tcPr marL="0" marR="0" marT="0"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BC2E6"/>
                    </a:solidFill>
                  </a:tcPr>
                </a:tc>
                <a:tc hMerge="1">
                  <a:txBody>
                    <a:bodyPr/>
                    <a:lstStyle/>
                    <a:p>
                      <a:endParaRPr lang="nl-NL"/>
                    </a:p>
                  </a:txBody>
                  <a:tcPr/>
                </a:tc>
                <a:tc>
                  <a:txBody>
                    <a:bodyPr/>
                    <a:lstStyle/>
                    <a:p>
                      <a:pPr algn="l" fontAlgn="b"/>
                      <a:r>
                        <a:rPr lang="nl-NL" sz="500" b="0" i="0" u="none" strike="noStrike">
                          <a:solidFill>
                            <a:srgbClr val="000000"/>
                          </a:solidFill>
                          <a:effectLst/>
                          <a:latin typeface="Raleway" pitchFamily="2" charset="0"/>
                        </a:rPr>
                        <a:t> </a:t>
                      </a:r>
                    </a:p>
                  </a:txBody>
                  <a:tcPr marL="0" marR="0" marT="0" marB="0" anchor="b">
                    <a:lnL w="6350" cap="flat" cmpd="sng" algn="ctr">
                      <a:solidFill>
                        <a:srgbClr val="000000"/>
                      </a:solidFill>
                      <a:prstDash val="solid"/>
                      <a:round/>
                      <a:headEnd type="none" w="med" len="med"/>
                      <a:tailEnd type="none" w="med" len="med"/>
                    </a:lnL>
                    <a:lnR>
                      <a:noFill/>
                    </a:lnR>
                    <a:lnT>
                      <a:noFill/>
                    </a:lnT>
                    <a:lnB w="12700" cap="flat" cmpd="sng" algn="ctr">
                      <a:solidFill>
                        <a:srgbClr val="000000"/>
                      </a:solidFill>
                      <a:prstDash val="solid"/>
                      <a:round/>
                      <a:headEnd type="none" w="med" len="med"/>
                      <a:tailEnd type="none" w="med" len="med"/>
                    </a:lnB>
                    <a:solidFill>
                      <a:srgbClr val="BFBFBF"/>
                    </a:solidFill>
                  </a:tcPr>
                </a:tc>
                <a:tc>
                  <a:txBody>
                    <a:bodyPr/>
                    <a:lstStyle/>
                    <a:p>
                      <a:pPr algn="l" fontAlgn="b"/>
                      <a:r>
                        <a:rPr lang="nl-NL" sz="500" b="0" i="0" u="none" strike="noStrike">
                          <a:solidFill>
                            <a:srgbClr val="000000"/>
                          </a:solidFill>
                          <a:effectLst/>
                          <a:latin typeface="Raleway" pitchFamily="2" charset="0"/>
                        </a:rPr>
                        <a:t> </a:t>
                      </a:r>
                    </a:p>
                  </a:txBody>
                  <a:tcPr marL="0" marR="0" marT="0" marB="0" anchor="b">
                    <a:lnL>
                      <a:noFill/>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rgbClr val="BFBFBF"/>
                    </a:solidFill>
                  </a:tcPr>
                </a:tc>
                <a:extLst>
                  <a:ext uri="{0D108BD9-81ED-4DB2-BD59-A6C34878D82A}">
                    <a16:rowId xmlns:a16="http://schemas.microsoft.com/office/drawing/2014/main" val="3986438891"/>
                  </a:ext>
                </a:extLst>
              </a:tr>
              <a:tr h="699734">
                <a:tc>
                  <a:txBody>
                    <a:bodyPr/>
                    <a:lstStyle/>
                    <a:p>
                      <a:pPr algn="l" fontAlgn="b"/>
                      <a:r>
                        <a:rPr lang="nl-NL" sz="500" b="0" i="1" u="none" strike="noStrike">
                          <a:solidFill>
                            <a:srgbClr val="FF0000"/>
                          </a:solidFill>
                          <a:effectLst/>
                          <a:latin typeface="Raleway" pitchFamily="2" charset="0"/>
                        </a:rPr>
                        <a:t>Voorstel: In plaats van een losse IBO 5 Onderhoud B1-K1-W5 deze integreren in elke andere IBO.</a:t>
                      </a:r>
                    </a:p>
                  </a:txBody>
                  <a:tcPr marL="0" marR="0" marT="0" marB="0" anchor="b">
                    <a:lnL>
                      <a:noFill/>
                    </a:lnL>
                    <a:lnR w="12700" cap="flat" cmpd="sng" algn="ctr">
                      <a:solidFill>
                        <a:srgbClr val="000000"/>
                      </a:solidFill>
                      <a:prstDash val="solid"/>
                      <a:round/>
                      <a:headEnd type="none" w="med" len="med"/>
                      <a:tailEnd type="none" w="med" len="med"/>
                    </a:lnR>
                    <a:lnT>
                      <a:noFill/>
                    </a:lnT>
                    <a:lnB>
                      <a:noFill/>
                    </a:lnB>
                    <a:noFill/>
                  </a:tcPr>
                </a:tc>
                <a:tc>
                  <a:txBody>
                    <a:bodyPr/>
                    <a:lstStyle/>
                    <a:p>
                      <a:pPr algn="ctr" fontAlgn="ctr"/>
                      <a:r>
                        <a:rPr lang="nl-NL" sz="500" b="0" i="0" u="none" strike="noStrike">
                          <a:solidFill>
                            <a:srgbClr val="000000"/>
                          </a:solidFill>
                          <a:effectLst/>
                          <a:latin typeface="Raleway" pitchFamily="2" charset="0"/>
                        </a:rPr>
                        <a:t>Bereid productieproces voor bewaakt geautomatiseerde processen en stuurt deze bij.</a:t>
                      </a:r>
                    </a:p>
                  </a:txBody>
                  <a:tcPr marL="0" marR="0" marT="0" marB="0" anchor="ctr">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fontAlgn="ctr"/>
                      <a:r>
                        <a:rPr lang="nl-NL" sz="500" b="0" i="0" u="none" strike="noStrike">
                          <a:solidFill>
                            <a:srgbClr val="000000"/>
                          </a:solidFill>
                          <a:effectLst/>
                          <a:latin typeface="Raleway" pitchFamily="2" charset="0"/>
                        </a:rPr>
                        <a:t>Bedient apparatuur</a:t>
                      </a:r>
                    </a:p>
                  </a:txBody>
                  <a:tcPr marL="0" marR="0"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fontAlgn="ctr"/>
                      <a:r>
                        <a:rPr lang="nl-NL" sz="500" b="0" i="0" u="none" strike="noStrike">
                          <a:solidFill>
                            <a:srgbClr val="000000"/>
                          </a:solidFill>
                          <a:effectLst/>
                          <a:latin typeface="Raleway" pitchFamily="2" charset="0"/>
                        </a:rPr>
                        <a:t>Bewaakt procesverloop</a:t>
                      </a:r>
                    </a:p>
                  </a:txBody>
                  <a:tcPr marL="0" marR="0"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fontAlgn="ctr"/>
                      <a:r>
                        <a:rPr lang="nl-NL" sz="500" b="0" i="0" u="none" strike="noStrike">
                          <a:solidFill>
                            <a:srgbClr val="000000"/>
                          </a:solidFill>
                          <a:effectLst/>
                          <a:latin typeface="Raleway" pitchFamily="2" charset="0"/>
                        </a:rPr>
                        <a:t>Voert kwaliteitscontroles uit aan proces en/of product </a:t>
                      </a:r>
                    </a:p>
                  </a:txBody>
                  <a:tcPr marL="0" marR="0" marT="0" marB="0" anchor="ctr">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gridSpan="2">
                  <a:txBody>
                    <a:bodyPr/>
                    <a:lstStyle/>
                    <a:p>
                      <a:pPr algn="ctr" fontAlgn="ctr"/>
                      <a:r>
                        <a:rPr lang="nl-NL" sz="500" b="0" i="0" u="none" strike="noStrike">
                          <a:solidFill>
                            <a:srgbClr val="000000"/>
                          </a:solidFill>
                          <a:effectLst/>
                          <a:latin typeface="Raleway" pitchFamily="2" charset="0"/>
                        </a:rPr>
                        <a:t>Regelt het geautomatiseerd proces</a:t>
                      </a:r>
                    </a:p>
                  </a:txBody>
                  <a:tcPr marL="0" marR="0" marT="0"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hMerge="1">
                  <a:txBody>
                    <a:bodyPr/>
                    <a:lstStyle/>
                    <a:p>
                      <a:endParaRPr lang="nl-NL"/>
                    </a:p>
                  </a:txBody>
                  <a:tcPr/>
                </a:tc>
                <a:tc gridSpan="2">
                  <a:txBody>
                    <a:bodyPr/>
                    <a:lstStyle/>
                    <a:p>
                      <a:pPr algn="ctr" fontAlgn="ctr"/>
                      <a:r>
                        <a:rPr lang="nl-NL" sz="500" b="0" i="0" u="none" strike="noStrike">
                          <a:solidFill>
                            <a:srgbClr val="000000"/>
                          </a:solidFill>
                          <a:effectLst/>
                          <a:latin typeface="Raleway" pitchFamily="2" charset="0"/>
                        </a:rPr>
                        <a:t>Bewaakt het geautomatiseerd proces </a:t>
                      </a:r>
                    </a:p>
                  </a:txBody>
                  <a:tcPr marL="0" marR="0" marT="0"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hMerge="1">
                  <a:txBody>
                    <a:bodyPr/>
                    <a:lstStyle/>
                    <a:p>
                      <a:endParaRPr lang="nl-NL"/>
                    </a:p>
                  </a:txBody>
                  <a:tcPr/>
                </a:tc>
                <a:tc>
                  <a:txBody>
                    <a:bodyPr/>
                    <a:lstStyle/>
                    <a:p>
                      <a:pPr algn="ctr" fontAlgn="ctr"/>
                      <a:r>
                        <a:rPr lang="nl-NL" sz="500" b="0" i="0" u="none" strike="noStrike">
                          <a:solidFill>
                            <a:srgbClr val="000000"/>
                          </a:solidFill>
                          <a:effectLst/>
                          <a:latin typeface="Raleway" pitchFamily="2" charset="0"/>
                        </a:rPr>
                        <a:t> </a:t>
                      </a:r>
                    </a:p>
                  </a:txBody>
                  <a:tcPr marL="0" marR="0" marT="0" marB="0" anchor="ctr">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FBFBF"/>
                    </a:solidFill>
                  </a:tcPr>
                </a:tc>
                <a:tc>
                  <a:txBody>
                    <a:bodyPr/>
                    <a:lstStyle/>
                    <a:p>
                      <a:pPr algn="ctr" fontAlgn="ctr"/>
                      <a:r>
                        <a:rPr lang="nl-NL" sz="500" b="0" i="0" u="none" strike="noStrike">
                          <a:solidFill>
                            <a:srgbClr val="000000"/>
                          </a:solidFill>
                          <a:effectLst/>
                          <a:latin typeface="Raleway" pitchFamily="2" charset="0"/>
                        </a:rPr>
                        <a:t> </a:t>
                      </a:r>
                    </a:p>
                  </a:txBody>
                  <a:tcPr marL="0" marR="0"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FBFBF"/>
                    </a:solidFill>
                  </a:tcPr>
                </a:tc>
                <a:tc gridSpan="2">
                  <a:txBody>
                    <a:bodyPr/>
                    <a:lstStyle/>
                    <a:p>
                      <a:pPr algn="ctr" fontAlgn="ctr"/>
                      <a:r>
                        <a:rPr lang="nl-NL" sz="500" b="0" i="0" u="none" strike="noStrike">
                          <a:solidFill>
                            <a:srgbClr val="000000"/>
                          </a:solidFill>
                          <a:effectLst/>
                          <a:latin typeface="Raleway" pitchFamily="2" charset="0"/>
                        </a:rPr>
                        <a:t>(maakt) bewaakt planning, (begeleidt en instrueert medewerkers)</a:t>
                      </a:r>
                    </a:p>
                  </a:txBody>
                  <a:tcPr marL="0" marR="0" marT="0" marB="0" anchor="ctr">
                    <a:lnL>
                      <a:noFill/>
                    </a:lnL>
                    <a:lnR>
                      <a:noFill/>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hMerge="1">
                  <a:txBody>
                    <a:bodyPr/>
                    <a:lstStyle/>
                    <a:p>
                      <a:endParaRPr lang="nl-NL"/>
                    </a:p>
                  </a:txBody>
                  <a:tcPr/>
                </a:tc>
                <a:tc gridSpan="2">
                  <a:txBody>
                    <a:bodyPr/>
                    <a:lstStyle/>
                    <a:p>
                      <a:pPr algn="ctr" fontAlgn="ctr"/>
                      <a:r>
                        <a:rPr lang="nl-NL" sz="500" b="0" i="0" u="none" strike="noStrike">
                          <a:solidFill>
                            <a:srgbClr val="000000"/>
                          </a:solidFill>
                          <a:effectLst/>
                          <a:latin typeface="Raleway" pitchFamily="2" charset="0"/>
                        </a:rPr>
                        <a:t>Levert input vanuit de werkvloer/ Stelt een plan op voor de werkvloer/ voert onderhoudswerkzaamheden uit. </a:t>
                      </a:r>
                    </a:p>
                  </a:txBody>
                  <a:tcPr marL="0" marR="0" marT="0" marB="0" anchor="ctr">
                    <a:lnL>
                      <a:noFill/>
                    </a:lnL>
                    <a:lnR>
                      <a:noFill/>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hMerge="1">
                  <a:txBody>
                    <a:bodyPr/>
                    <a:lstStyle/>
                    <a:p>
                      <a:endParaRPr lang="nl-NL"/>
                    </a:p>
                  </a:txBody>
                  <a:tcPr/>
                </a:tc>
                <a:tc>
                  <a:txBody>
                    <a:bodyPr/>
                    <a:lstStyle/>
                    <a:p>
                      <a:pPr algn="ctr" fontAlgn="ctr"/>
                      <a:r>
                        <a:rPr lang="nl-NL" sz="500" b="0" i="0" u="none" strike="noStrike">
                          <a:solidFill>
                            <a:srgbClr val="000000"/>
                          </a:solidFill>
                          <a:effectLst/>
                          <a:latin typeface="Raleway" pitchFamily="2" charset="0"/>
                        </a:rPr>
                        <a:t> </a:t>
                      </a:r>
                    </a:p>
                  </a:txBody>
                  <a:tcPr marL="0" marR="0"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FBFBF"/>
                    </a:solidFill>
                  </a:tcPr>
                </a:tc>
                <a:tc>
                  <a:txBody>
                    <a:bodyPr/>
                    <a:lstStyle/>
                    <a:p>
                      <a:pPr algn="ctr" fontAlgn="ctr"/>
                      <a:r>
                        <a:rPr lang="nl-NL" sz="500" b="0" i="0" u="none" strike="noStrike">
                          <a:solidFill>
                            <a:srgbClr val="000000"/>
                          </a:solidFill>
                          <a:effectLst/>
                          <a:latin typeface="Raleway" pitchFamily="2" charset="0"/>
                        </a:rPr>
                        <a:t> </a:t>
                      </a:r>
                    </a:p>
                  </a:txBody>
                  <a:tcPr marL="0" marR="0" marT="0" marB="0" anchor="ctr">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FBFBF"/>
                    </a:solidFill>
                  </a:tcPr>
                </a:tc>
                <a:extLst>
                  <a:ext uri="{0D108BD9-81ED-4DB2-BD59-A6C34878D82A}">
                    <a16:rowId xmlns:a16="http://schemas.microsoft.com/office/drawing/2014/main" val="3611702127"/>
                  </a:ext>
                </a:extLst>
              </a:tr>
              <a:tr h="123711">
                <a:tc>
                  <a:txBody>
                    <a:bodyPr/>
                    <a:lstStyle/>
                    <a:p>
                      <a:pPr algn="l" fontAlgn="b"/>
                      <a:r>
                        <a:rPr lang="nl-NL" sz="500" b="1" i="0" u="none" strike="noStrike">
                          <a:solidFill>
                            <a:srgbClr val="000000"/>
                          </a:solidFill>
                          <a:effectLst/>
                          <a:latin typeface="Raleway" pitchFamily="2" charset="0"/>
                        </a:rPr>
                        <a:t>Gekoppeld aan Unit: </a:t>
                      </a:r>
                    </a:p>
                  </a:txBody>
                  <a:tcPr marL="0" marR="0" marT="0" marB="0" anchor="b">
                    <a:lnL>
                      <a:noFill/>
                    </a:lnL>
                    <a:lnR w="12700" cap="flat" cmpd="sng" algn="ctr">
                      <a:solidFill>
                        <a:srgbClr val="000000"/>
                      </a:solidFill>
                      <a:prstDash val="solid"/>
                      <a:round/>
                      <a:headEnd type="none" w="med" len="med"/>
                      <a:tailEnd type="none" w="med" len="med"/>
                    </a:lnR>
                    <a:lnT>
                      <a:noFill/>
                    </a:lnT>
                    <a:lnB>
                      <a:noFill/>
                    </a:lnB>
                    <a:noFill/>
                  </a:tcPr>
                </a:tc>
                <a:tc>
                  <a:txBody>
                    <a:bodyPr/>
                    <a:lstStyle/>
                    <a:p>
                      <a:pPr algn="l" fontAlgn="b"/>
                      <a:r>
                        <a:rPr lang="nl-NL" sz="500" b="0" i="0" u="none" strike="noStrike">
                          <a:solidFill>
                            <a:srgbClr val="000000"/>
                          </a:solidFill>
                          <a:effectLst/>
                          <a:latin typeface="Raleway" pitchFamily="2" charset="0"/>
                        </a:rPr>
                        <a:t> </a:t>
                      </a:r>
                    </a:p>
                  </a:txBody>
                  <a:tcPr marL="0" marR="0" marT="0"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r>
                        <a:rPr lang="nl-NL" sz="500" b="0" i="0" u="none" strike="noStrike">
                          <a:solidFill>
                            <a:srgbClr val="000000"/>
                          </a:solidFill>
                          <a:effectLst/>
                          <a:latin typeface="Raleway" pitchFamily="2" charset="0"/>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r>
                        <a:rPr lang="nl-NL" sz="500" b="0" i="0" u="none" strike="noStrike">
                          <a:solidFill>
                            <a:srgbClr val="000000"/>
                          </a:solidFill>
                          <a:effectLst/>
                          <a:latin typeface="Raleway" pitchFamily="2" charset="0"/>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r>
                        <a:rPr lang="nl-NL" sz="500" b="0" i="0" u="none" strike="noStrike">
                          <a:solidFill>
                            <a:srgbClr val="000000"/>
                          </a:solidFill>
                          <a:effectLst/>
                          <a:latin typeface="Raleway" pitchFamily="2" charset="0"/>
                        </a:rPr>
                        <a:t> </a:t>
                      </a:r>
                    </a:p>
                  </a:txBody>
                  <a:tcPr marL="0" marR="0" marT="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r>
                        <a:rPr lang="nl-NL" sz="500" b="0" i="0" u="none" strike="noStrike">
                          <a:solidFill>
                            <a:srgbClr val="000000"/>
                          </a:solidFill>
                          <a:effectLst/>
                          <a:latin typeface="Raleway" pitchFamily="2" charset="0"/>
                        </a:rPr>
                        <a:t> </a:t>
                      </a:r>
                    </a:p>
                  </a:txBody>
                  <a:tcPr marL="0" marR="0" marT="0"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r>
                        <a:rPr lang="nl-NL" sz="500" b="0" i="0" u="none" strike="noStrike">
                          <a:solidFill>
                            <a:srgbClr val="000000"/>
                          </a:solidFill>
                          <a:effectLst/>
                          <a:latin typeface="Raleway" pitchFamily="2" charset="0"/>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r>
                        <a:rPr lang="nl-NL" sz="500" b="0" i="0" u="none" strike="noStrike">
                          <a:solidFill>
                            <a:srgbClr val="000000"/>
                          </a:solidFill>
                          <a:effectLst/>
                          <a:latin typeface="Raleway" pitchFamily="2" charset="0"/>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r>
                        <a:rPr lang="nl-NL" sz="500" b="0" i="0" u="none" strike="noStrike">
                          <a:solidFill>
                            <a:srgbClr val="000000"/>
                          </a:solidFill>
                          <a:effectLst/>
                          <a:latin typeface="Raleway" pitchFamily="2" charset="0"/>
                        </a:rPr>
                        <a:t> </a:t>
                      </a:r>
                    </a:p>
                  </a:txBody>
                  <a:tcPr marL="0" marR="0" marT="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r>
                        <a:rPr lang="nl-NL" sz="500" b="0" i="0" u="none" strike="noStrike">
                          <a:solidFill>
                            <a:srgbClr val="000000"/>
                          </a:solidFill>
                          <a:effectLst/>
                          <a:latin typeface="Raleway" pitchFamily="2" charset="0"/>
                        </a:rPr>
                        <a:t> </a:t>
                      </a:r>
                    </a:p>
                  </a:txBody>
                  <a:tcPr marL="0" marR="0" marT="0"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FBFBF"/>
                    </a:solidFill>
                  </a:tcPr>
                </a:tc>
                <a:tc>
                  <a:txBody>
                    <a:bodyPr/>
                    <a:lstStyle/>
                    <a:p>
                      <a:pPr algn="l" fontAlgn="b"/>
                      <a:r>
                        <a:rPr lang="nl-NL" sz="500" b="0" i="0" u="none" strike="noStrike">
                          <a:solidFill>
                            <a:srgbClr val="000000"/>
                          </a:solidFill>
                          <a:effectLst/>
                          <a:latin typeface="Raleway" pitchFamily="2" charset="0"/>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FBFBF"/>
                    </a:solidFill>
                  </a:tcPr>
                </a:tc>
                <a:tc>
                  <a:txBody>
                    <a:bodyPr/>
                    <a:lstStyle/>
                    <a:p>
                      <a:pPr algn="l" fontAlgn="b"/>
                      <a:r>
                        <a:rPr lang="nl-NL" sz="500" b="0" i="0" u="none" strike="noStrike">
                          <a:solidFill>
                            <a:srgbClr val="000000"/>
                          </a:solidFill>
                          <a:effectLst/>
                          <a:latin typeface="Raleway" pitchFamily="2" charset="0"/>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r>
                        <a:rPr lang="nl-NL" sz="500" b="0" i="0" u="none" strike="noStrike">
                          <a:solidFill>
                            <a:srgbClr val="000000"/>
                          </a:solidFill>
                          <a:effectLst/>
                          <a:latin typeface="Raleway" pitchFamily="2" charset="0"/>
                        </a:rPr>
                        <a:t> </a:t>
                      </a:r>
                    </a:p>
                  </a:txBody>
                  <a:tcPr marL="0" marR="0" marT="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r>
                        <a:rPr lang="nl-NL" sz="500" b="0" i="0" u="none" strike="noStrike">
                          <a:solidFill>
                            <a:srgbClr val="000000"/>
                          </a:solidFill>
                          <a:effectLst/>
                          <a:latin typeface="Raleway" pitchFamily="2" charset="0"/>
                        </a:rPr>
                        <a:t> </a:t>
                      </a:r>
                    </a:p>
                  </a:txBody>
                  <a:tcPr marL="0" marR="0" marT="0"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r>
                        <a:rPr lang="nl-NL" sz="500" b="0" i="0" u="none" strike="noStrike">
                          <a:solidFill>
                            <a:srgbClr val="000000"/>
                          </a:solidFill>
                          <a:effectLst/>
                          <a:latin typeface="Raleway" pitchFamily="2" charset="0"/>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r>
                        <a:rPr lang="nl-NL" sz="500" b="0" i="0" u="none" strike="noStrike">
                          <a:solidFill>
                            <a:srgbClr val="000000"/>
                          </a:solidFill>
                          <a:effectLst/>
                          <a:latin typeface="Raleway" pitchFamily="2" charset="0"/>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FBFBF"/>
                    </a:solidFill>
                  </a:tcPr>
                </a:tc>
                <a:tc>
                  <a:txBody>
                    <a:bodyPr/>
                    <a:lstStyle/>
                    <a:p>
                      <a:pPr algn="l" fontAlgn="b"/>
                      <a:r>
                        <a:rPr lang="nl-NL" sz="500" b="0" i="0" u="none" strike="noStrike">
                          <a:solidFill>
                            <a:srgbClr val="000000"/>
                          </a:solidFill>
                          <a:effectLst/>
                          <a:latin typeface="Raleway" pitchFamily="2" charset="0"/>
                        </a:rPr>
                        <a:t> </a:t>
                      </a:r>
                    </a:p>
                  </a:txBody>
                  <a:tcPr marL="0" marR="0" marT="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FBFBF"/>
                    </a:solidFill>
                  </a:tcPr>
                </a:tc>
                <a:extLst>
                  <a:ext uri="{0D108BD9-81ED-4DB2-BD59-A6C34878D82A}">
                    <a16:rowId xmlns:a16="http://schemas.microsoft.com/office/drawing/2014/main" val="3512491218"/>
                  </a:ext>
                </a:extLst>
              </a:tr>
              <a:tr h="104380">
                <a:tc>
                  <a:txBody>
                    <a:bodyPr/>
                    <a:lstStyle/>
                    <a:p>
                      <a:pPr algn="l" fontAlgn="b"/>
                      <a:r>
                        <a:rPr lang="nl-NL" sz="500" b="0" i="0" u="none" strike="noStrike">
                          <a:solidFill>
                            <a:srgbClr val="000000"/>
                          </a:solidFill>
                          <a:effectLst/>
                          <a:latin typeface="Verdana" panose="020B0604030504040204" pitchFamily="34" charset="0"/>
                        </a:rPr>
                        <a:t>Unit 1: Waterunit</a:t>
                      </a:r>
                    </a:p>
                  </a:txBody>
                  <a:tcPr marL="0" marR="0" marT="0" marB="0" anchor="b">
                    <a:lnL>
                      <a:noFill/>
                    </a:lnL>
                    <a:lnR w="12700" cap="flat" cmpd="sng" algn="ctr">
                      <a:solidFill>
                        <a:srgbClr val="000000"/>
                      </a:solidFill>
                      <a:prstDash val="solid"/>
                      <a:round/>
                      <a:headEnd type="none" w="med" len="med"/>
                      <a:tailEnd type="none" w="med" len="med"/>
                    </a:lnR>
                    <a:lnT>
                      <a:noFill/>
                    </a:lnT>
                    <a:lnB>
                      <a:noFill/>
                    </a:lnB>
                    <a:noFill/>
                  </a:tcPr>
                </a:tc>
                <a:tc>
                  <a:txBody>
                    <a:bodyPr/>
                    <a:lstStyle/>
                    <a:p>
                      <a:pPr algn="l" fontAlgn="b"/>
                      <a:r>
                        <a:rPr lang="nl-NL" sz="500" b="0" i="0" u="none" strike="noStrike">
                          <a:solidFill>
                            <a:srgbClr val="000000"/>
                          </a:solidFill>
                          <a:effectLst/>
                          <a:latin typeface="Verdana" panose="020B0604030504040204" pitchFamily="34" charset="0"/>
                        </a:rPr>
                        <a:t> </a:t>
                      </a:r>
                    </a:p>
                  </a:txBody>
                  <a:tcPr marL="0" marR="0" marT="0"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r>
                        <a:rPr lang="nl-NL" sz="500" b="0" i="0" u="none" strike="noStrike">
                          <a:solidFill>
                            <a:srgbClr val="000000"/>
                          </a:solidFill>
                          <a:effectLst/>
                          <a:latin typeface="Verdana" panose="020B0604030504040204" pitchFamily="34" charset="0"/>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r>
                        <a:rPr lang="nl-NL" sz="500" b="0" i="0" u="none" strike="noStrike">
                          <a:solidFill>
                            <a:srgbClr val="000000"/>
                          </a:solidFill>
                          <a:effectLst/>
                          <a:latin typeface="Verdana" panose="020B0604030504040204" pitchFamily="34" charset="0"/>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r>
                        <a:rPr lang="nl-NL" sz="500" b="0" i="0" u="none" strike="noStrike">
                          <a:solidFill>
                            <a:srgbClr val="000000"/>
                          </a:solidFill>
                          <a:effectLst/>
                          <a:latin typeface="Verdana" panose="020B0604030504040204" pitchFamily="34" charset="0"/>
                        </a:rPr>
                        <a:t> </a:t>
                      </a:r>
                    </a:p>
                  </a:txBody>
                  <a:tcPr marL="0" marR="0" marT="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r>
                        <a:rPr lang="nl-NL" sz="500" b="0" i="0" u="none" strike="noStrike">
                          <a:solidFill>
                            <a:srgbClr val="000000"/>
                          </a:solidFill>
                          <a:effectLst/>
                          <a:latin typeface="Verdana" panose="020B0604030504040204" pitchFamily="34" charset="0"/>
                        </a:rPr>
                        <a:t> </a:t>
                      </a:r>
                    </a:p>
                  </a:txBody>
                  <a:tcPr marL="0" marR="0" marT="0"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r>
                        <a:rPr lang="nl-NL" sz="500" b="0" i="0" u="none" strike="noStrike">
                          <a:solidFill>
                            <a:srgbClr val="000000"/>
                          </a:solidFill>
                          <a:effectLst/>
                          <a:latin typeface="Verdana" panose="020B0604030504040204" pitchFamily="34" charset="0"/>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r>
                        <a:rPr lang="nl-NL" sz="500" b="0" i="0" u="none" strike="noStrike">
                          <a:solidFill>
                            <a:srgbClr val="000000"/>
                          </a:solidFill>
                          <a:effectLst/>
                          <a:latin typeface="Verdana" panose="020B0604030504040204" pitchFamily="34" charset="0"/>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r>
                        <a:rPr lang="nl-NL" sz="500" b="0" i="0" u="none" strike="noStrike">
                          <a:solidFill>
                            <a:srgbClr val="000000"/>
                          </a:solidFill>
                          <a:effectLst/>
                          <a:latin typeface="Verdana" panose="020B0604030504040204" pitchFamily="34" charset="0"/>
                        </a:rPr>
                        <a:t> </a:t>
                      </a:r>
                    </a:p>
                  </a:txBody>
                  <a:tcPr marL="0" marR="0" marT="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r>
                        <a:rPr lang="nl-NL" sz="500" b="0" i="0" u="none" strike="noStrike">
                          <a:solidFill>
                            <a:srgbClr val="000000"/>
                          </a:solidFill>
                          <a:effectLst/>
                          <a:latin typeface="Verdana" panose="020B0604030504040204" pitchFamily="34" charset="0"/>
                        </a:rPr>
                        <a:t> </a:t>
                      </a:r>
                    </a:p>
                  </a:txBody>
                  <a:tcPr marL="0" marR="0" marT="0"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FBFBF"/>
                    </a:solidFill>
                  </a:tcPr>
                </a:tc>
                <a:tc>
                  <a:txBody>
                    <a:bodyPr/>
                    <a:lstStyle/>
                    <a:p>
                      <a:pPr algn="l" fontAlgn="b"/>
                      <a:r>
                        <a:rPr lang="nl-NL" sz="500" b="0" i="0" u="none" strike="noStrike">
                          <a:solidFill>
                            <a:srgbClr val="000000"/>
                          </a:solidFill>
                          <a:effectLst/>
                          <a:latin typeface="Verdana" panose="020B0604030504040204" pitchFamily="34" charset="0"/>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FBFBF"/>
                    </a:solidFill>
                  </a:tcPr>
                </a:tc>
                <a:tc>
                  <a:txBody>
                    <a:bodyPr/>
                    <a:lstStyle/>
                    <a:p>
                      <a:pPr algn="l" fontAlgn="b"/>
                      <a:r>
                        <a:rPr lang="nl-NL" sz="500" b="0" i="0" u="none" strike="noStrike">
                          <a:solidFill>
                            <a:srgbClr val="000000"/>
                          </a:solidFill>
                          <a:effectLst/>
                          <a:latin typeface="Arial" panose="020B0604020202020204" pitchFamily="34" charset="0"/>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r>
                        <a:rPr lang="nl-NL" sz="500" b="0" i="0" u="none" strike="noStrike">
                          <a:solidFill>
                            <a:srgbClr val="000000"/>
                          </a:solidFill>
                          <a:effectLst/>
                          <a:latin typeface="Arial" panose="020B0604020202020204" pitchFamily="34" charset="0"/>
                        </a:rPr>
                        <a:t> </a:t>
                      </a:r>
                    </a:p>
                  </a:txBody>
                  <a:tcPr marL="0" marR="0" marT="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r>
                        <a:rPr lang="nl-NL" sz="500" b="0" i="0" u="none" strike="noStrike">
                          <a:solidFill>
                            <a:srgbClr val="000000"/>
                          </a:solidFill>
                          <a:effectLst/>
                          <a:latin typeface="Arial" panose="020B0604020202020204" pitchFamily="34" charset="0"/>
                        </a:rPr>
                        <a:t> </a:t>
                      </a:r>
                    </a:p>
                  </a:txBody>
                  <a:tcPr marL="0" marR="0" marT="0"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r>
                        <a:rPr lang="nl-NL" sz="500" b="0" i="0" u="none" strike="noStrike">
                          <a:solidFill>
                            <a:srgbClr val="000000"/>
                          </a:solidFill>
                          <a:effectLst/>
                          <a:latin typeface="Arial" panose="020B0604020202020204" pitchFamily="34" charset="0"/>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r>
                        <a:rPr lang="nl-NL" sz="500" b="0" i="0" u="none" strike="noStrike">
                          <a:solidFill>
                            <a:srgbClr val="000000"/>
                          </a:solidFill>
                          <a:effectLst/>
                          <a:latin typeface="Arial" panose="020B0604020202020204" pitchFamily="34" charset="0"/>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FBFBF"/>
                    </a:solidFill>
                  </a:tcPr>
                </a:tc>
                <a:tc>
                  <a:txBody>
                    <a:bodyPr/>
                    <a:lstStyle/>
                    <a:p>
                      <a:pPr algn="l" fontAlgn="b"/>
                      <a:r>
                        <a:rPr lang="nl-NL" sz="500" b="0" i="0" u="none" strike="noStrike">
                          <a:solidFill>
                            <a:srgbClr val="000000"/>
                          </a:solidFill>
                          <a:effectLst/>
                          <a:latin typeface="Arial" panose="020B0604020202020204" pitchFamily="34" charset="0"/>
                        </a:rPr>
                        <a:t> </a:t>
                      </a:r>
                    </a:p>
                  </a:txBody>
                  <a:tcPr marL="0" marR="0" marT="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FBFBF"/>
                    </a:solidFill>
                  </a:tcPr>
                </a:tc>
                <a:extLst>
                  <a:ext uri="{0D108BD9-81ED-4DB2-BD59-A6C34878D82A}">
                    <a16:rowId xmlns:a16="http://schemas.microsoft.com/office/drawing/2014/main" val="738287265"/>
                  </a:ext>
                </a:extLst>
              </a:tr>
              <a:tr h="104380">
                <a:tc>
                  <a:txBody>
                    <a:bodyPr/>
                    <a:lstStyle/>
                    <a:p>
                      <a:pPr algn="l" fontAlgn="b"/>
                      <a:r>
                        <a:rPr lang="en-US" sz="500" b="0" i="0" u="none" strike="noStrike">
                          <a:solidFill>
                            <a:srgbClr val="000000"/>
                          </a:solidFill>
                          <a:effectLst/>
                          <a:latin typeface="Verdana" panose="020B0604030504040204" pitchFamily="34" charset="0"/>
                        </a:rPr>
                        <a:t>Unit 2: Reactor Batch Unit</a:t>
                      </a:r>
                    </a:p>
                  </a:txBody>
                  <a:tcPr marL="0" marR="0" marT="0" marB="0" anchor="b">
                    <a:lnL>
                      <a:noFill/>
                    </a:lnL>
                    <a:lnR w="12700" cap="flat" cmpd="sng" algn="ctr">
                      <a:solidFill>
                        <a:srgbClr val="000000"/>
                      </a:solidFill>
                      <a:prstDash val="solid"/>
                      <a:round/>
                      <a:headEnd type="none" w="med" len="med"/>
                      <a:tailEnd type="none" w="med" len="med"/>
                    </a:lnR>
                    <a:lnT>
                      <a:noFill/>
                    </a:lnT>
                    <a:lnB>
                      <a:noFill/>
                    </a:lnB>
                    <a:noFill/>
                  </a:tcPr>
                </a:tc>
                <a:tc>
                  <a:txBody>
                    <a:bodyPr/>
                    <a:lstStyle/>
                    <a:p>
                      <a:pPr algn="l" fontAlgn="b"/>
                      <a:r>
                        <a:rPr lang="nl-NL" sz="500" b="0" i="0" u="none" strike="noStrike">
                          <a:solidFill>
                            <a:srgbClr val="000000"/>
                          </a:solidFill>
                          <a:effectLst/>
                          <a:latin typeface="Verdana" panose="020B0604030504040204" pitchFamily="34" charset="0"/>
                        </a:rPr>
                        <a:t> </a:t>
                      </a:r>
                    </a:p>
                  </a:txBody>
                  <a:tcPr marL="0" marR="0" marT="0"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r>
                        <a:rPr lang="nl-NL" sz="500" b="0" i="0" u="none" strike="noStrike">
                          <a:solidFill>
                            <a:srgbClr val="000000"/>
                          </a:solidFill>
                          <a:effectLst/>
                          <a:latin typeface="Verdana" panose="020B0604030504040204" pitchFamily="34" charset="0"/>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r>
                        <a:rPr lang="nl-NL" sz="500" b="0" i="0" u="none" strike="noStrike">
                          <a:solidFill>
                            <a:srgbClr val="000000"/>
                          </a:solidFill>
                          <a:effectLst/>
                          <a:latin typeface="Verdana" panose="020B0604030504040204" pitchFamily="34" charset="0"/>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r>
                        <a:rPr lang="nl-NL" sz="500" b="0" i="0" u="none" strike="noStrike">
                          <a:solidFill>
                            <a:srgbClr val="000000"/>
                          </a:solidFill>
                          <a:effectLst/>
                          <a:latin typeface="Verdana" panose="020B0604030504040204" pitchFamily="34" charset="0"/>
                        </a:rPr>
                        <a:t> </a:t>
                      </a:r>
                    </a:p>
                  </a:txBody>
                  <a:tcPr marL="0" marR="0" marT="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r>
                        <a:rPr lang="nl-NL" sz="500" b="0" i="0" u="none" strike="noStrike">
                          <a:solidFill>
                            <a:srgbClr val="000000"/>
                          </a:solidFill>
                          <a:effectLst/>
                          <a:latin typeface="Verdana" panose="020B0604030504040204" pitchFamily="34" charset="0"/>
                        </a:rPr>
                        <a:t> </a:t>
                      </a:r>
                    </a:p>
                  </a:txBody>
                  <a:tcPr marL="0" marR="0" marT="0"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r>
                        <a:rPr lang="nl-NL" sz="500" b="0" i="0" u="none" strike="noStrike">
                          <a:solidFill>
                            <a:srgbClr val="000000"/>
                          </a:solidFill>
                          <a:effectLst/>
                          <a:latin typeface="Verdana" panose="020B0604030504040204" pitchFamily="34" charset="0"/>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r>
                        <a:rPr lang="nl-NL" sz="500" b="0" i="0" u="none" strike="noStrike">
                          <a:solidFill>
                            <a:srgbClr val="000000"/>
                          </a:solidFill>
                          <a:effectLst/>
                          <a:latin typeface="Verdana" panose="020B0604030504040204" pitchFamily="34" charset="0"/>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r>
                        <a:rPr lang="nl-NL" sz="500" b="0" i="0" u="none" strike="noStrike">
                          <a:solidFill>
                            <a:srgbClr val="000000"/>
                          </a:solidFill>
                          <a:effectLst/>
                          <a:latin typeface="Verdana" panose="020B0604030504040204" pitchFamily="34" charset="0"/>
                        </a:rPr>
                        <a:t> </a:t>
                      </a:r>
                    </a:p>
                  </a:txBody>
                  <a:tcPr marL="0" marR="0" marT="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r>
                        <a:rPr lang="nl-NL" sz="500" b="0" i="0" u="none" strike="noStrike">
                          <a:solidFill>
                            <a:srgbClr val="000000"/>
                          </a:solidFill>
                          <a:effectLst/>
                          <a:latin typeface="Verdana" panose="020B0604030504040204" pitchFamily="34" charset="0"/>
                        </a:rPr>
                        <a:t> </a:t>
                      </a:r>
                    </a:p>
                  </a:txBody>
                  <a:tcPr marL="0" marR="0" marT="0"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FBFBF"/>
                    </a:solidFill>
                  </a:tcPr>
                </a:tc>
                <a:tc>
                  <a:txBody>
                    <a:bodyPr/>
                    <a:lstStyle/>
                    <a:p>
                      <a:pPr algn="l" fontAlgn="b"/>
                      <a:r>
                        <a:rPr lang="nl-NL" sz="500" b="0" i="0" u="none" strike="noStrike">
                          <a:solidFill>
                            <a:srgbClr val="000000"/>
                          </a:solidFill>
                          <a:effectLst/>
                          <a:latin typeface="Verdana" panose="020B0604030504040204" pitchFamily="34" charset="0"/>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FBFBF"/>
                    </a:solidFill>
                  </a:tcPr>
                </a:tc>
                <a:tc>
                  <a:txBody>
                    <a:bodyPr/>
                    <a:lstStyle/>
                    <a:p>
                      <a:pPr algn="l" fontAlgn="b"/>
                      <a:r>
                        <a:rPr lang="nl-NL" sz="500" b="0" i="0" u="none" strike="noStrike">
                          <a:solidFill>
                            <a:srgbClr val="000000"/>
                          </a:solidFill>
                          <a:effectLst/>
                          <a:latin typeface="Arial" panose="020B0604020202020204" pitchFamily="34" charset="0"/>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r>
                        <a:rPr lang="nl-NL" sz="500" b="0" i="0" u="none" strike="noStrike">
                          <a:solidFill>
                            <a:srgbClr val="000000"/>
                          </a:solidFill>
                          <a:effectLst/>
                          <a:latin typeface="Arial" panose="020B0604020202020204" pitchFamily="34" charset="0"/>
                        </a:rPr>
                        <a:t> </a:t>
                      </a:r>
                    </a:p>
                  </a:txBody>
                  <a:tcPr marL="0" marR="0" marT="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r>
                        <a:rPr lang="nl-NL" sz="500" b="0" i="0" u="none" strike="noStrike">
                          <a:solidFill>
                            <a:srgbClr val="000000"/>
                          </a:solidFill>
                          <a:effectLst/>
                          <a:latin typeface="Arial" panose="020B0604020202020204" pitchFamily="34" charset="0"/>
                        </a:rPr>
                        <a:t> </a:t>
                      </a:r>
                    </a:p>
                  </a:txBody>
                  <a:tcPr marL="0" marR="0" marT="0"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r>
                        <a:rPr lang="nl-NL" sz="500" b="0" i="0" u="none" strike="noStrike">
                          <a:solidFill>
                            <a:srgbClr val="000000"/>
                          </a:solidFill>
                          <a:effectLst/>
                          <a:latin typeface="Arial" panose="020B0604020202020204" pitchFamily="34" charset="0"/>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r>
                        <a:rPr lang="nl-NL" sz="500" b="0" i="0" u="none" strike="noStrike">
                          <a:solidFill>
                            <a:srgbClr val="000000"/>
                          </a:solidFill>
                          <a:effectLst/>
                          <a:latin typeface="Arial" panose="020B0604020202020204" pitchFamily="34" charset="0"/>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FBFBF"/>
                    </a:solidFill>
                  </a:tcPr>
                </a:tc>
                <a:tc>
                  <a:txBody>
                    <a:bodyPr/>
                    <a:lstStyle/>
                    <a:p>
                      <a:pPr algn="l" fontAlgn="b"/>
                      <a:r>
                        <a:rPr lang="nl-NL" sz="500" b="0" i="0" u="none" strike="noStrike">
                          <a:solidFill>
                            <a:srgbClr val="000000"/>
                          </a:solidFill>
                          <a:effectLst/>
                          <a:latin typeface="Arial" panose="020B0604020202020204" pitchFamily="34" charset="0"/>
                        </a:rPr>
                        <a:t> </a:t>
                      </a:r>
                    </a:p>
                  </a:txBody>
                  <a:tcPr marL="0" marR="0" marT="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FBFBF"/>
                    </a:solidFill>
                  </a:tcPr>
                </a:tc>
                <a:extLst>
                  <a:ext uri="{0D108BD9-81ED-4DB2-BD59-A6C34878D82A}">
                    <a16:rowId xmlns:a16="http://schemas.microsoft.com/office/drawing/2014/main" val="3219167338"/>
                  </a:ext>
                </a:extLst>
              </a:tr>
              <a:tr h="104380">
                <a:tc>
                  <a:txBody>
                    <a:bodyPr/>
                    <a:lstStyle/>
                    <a:p>
                      <a:pPr algn="l" fontAlgn="b"/>
                      <a:r>
                        <a:rPr lang="nl-NL" sz="500" b="0" i="0" u="none" strike="noStrike">
                          <a:solidFill>
                            <a:srgbClr val="000000"/>
                          </a:solidFill>
                          <a:effectLst/>
                          <a:latin typeface="Verdana" panose="020B0604030504040204" pitchFamily="34" charset="0"/>
                        </a:rPr>
                        <a:t>Unit 3: Kristallisatie</a:t>
                      </a:r>
                    </a:p>
                  </a:txBody>
                  <a:tcPr marL="0" marR="0" marT="0" marB="0" anchor="b">
                    <a:lnL>
                      <a:noFill/>
                    </a:lnL>
                    <a:lnR w="12700" cap="flat" cmpd="sng" algn="ctr">
                      <a:solidFill>
                        <a:srgbClr val="000000"/>
                      </a:solidFill>
                      <a:prstDash val="solid"/>
                      <a:round/>
                      <a:headEnd type="none" w="med" len="med"/>
                      <a:tailEnd type="none" w="med" len="med"/>
                    </a:lnR>
                    <a:lnT>
                      <a:noFill/>
                    </a:lnT>
                    <a:lnB>
                      <a:noFill/>
                    </a:lnB>
                    <a:noFill/>
                  </a:tcPr>
                </a:tc>
                <a:tc>
                  <a:txBody>
                    <a:bodyPr/>
                    <a:lstStyle/>
                    <a:p>
                      <a:pPr algn="l" fontAlgn="b"/>
                      <a:r>
                        <a:rPr lang="nl-NL" sz="500" b="0" i="0" u="none" strike="noStrike">
                          <a:solidFill>
                            <a:srgbClr val="000000"/>
                          </a:solidFill>
                          <a:effectLst/>
                          <a:latin typeface="Verdana" panose="020B0604030504040204" pitchFamily="34" charset="0"/>
                        </a:rPr>
                        <a:t> </a:t>
                      </a:r>
                    </a:p>
                  </a:txBody>
                  <a:tcPr marL="0" marR="0" marT="0"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r>
                        <a:rPr lang="nl-NL" sz="500" b="0" i="0" u="none" strike="noStrike">
                          <a:solidFill>
                            <a:srgbClr val="000000"/>
                          </a:solidFill>
                          <a:effectLst/>
                          <a:latin typeface="Verdana" panose="020B0604030504040204" pitchFamily="34" charset="0"/>
                        </a:rPr>
                        <a:t>x</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BC2E6"/>
                    </a:solidFill>
                  </a:tcPr>
                </a:tc>
                <a:tc>
                  <a:txBody>
                    <a:bodyPr/>
                    <a:lstStyle/>
                    <a:p>
                      <a:pPr algn="l" fontAlgn="b"/>
                      <a:r>
                        <a:rPr lang="nl-NL" sz="500" b="0" i="0" u="none" strike="noStrike">
                          <a:solidFill>
                            <a:srgbClr val="000000"/>
                          </a:solidFill>
                          <a:effectLst/>
                          <a:latin typeface="Verdana" panose="020B0604030504040204" pitchFamily="34" charset="0"/>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r>
                        <a:rPr lang="nl-NL" sz="500" b="0" i="0" u="none" strike="noStrike">
                          <a:solidFill>
                            <a:srgbClr val="000000"/>
                          </a:solidFill>
                          <a:effectLst/>
                          <a:latin typeface="Verdana" panose="020B0604030504040204" pitchFamily="34" charset="0"/>
                        </a:rPr>
                        <a:t> </a:t>
                      </a:r>
                    </a:p>
                  </a:txBody>
                  <a:tcPr marL="0" marR="0" marT="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r>
                        <a:rPr lang="nl-NL" sz="500" b="0" i="0" u="none" strike="noStrike">
                          <a:solidFill>
                            <a:srgbClr val="000000"/>
                          </a:solidFill>
                          <a:effectLst/>
                          <a:latin typeface="Verdana" panose="020B0604030504040204" pitchFamily="34" charset="0"/>
                        </a:rPr>
                        <a:t> </a:t>
                      </a:r>
                    </a:p>
                  </a:txBody>
                  <a:tcPr marL="0" marR="0" marT="0"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r>
                        <a:rPr lang="nl-NL" sz="500" b="0" i="0" u="none" strike="noStrike">
                          <a:solidFill>
                            <a:srgbClr val="000000"/>
                          </a:solidFill>
                          <a:effectLst/>
                          <a:latin typeface="Verdana" panose="020B0604030504040204" pitchFamily="34" charset="0"/>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r>
                        <a:rPr lang="nl-NL" sz="500" b="0" i="0" u="none" strike="noStrike">
                          <a:solidFill>
                            <a:srgbClr val="000000"/>
                          </a:solidFill>
                          <a:effectLst/>
                          <a:latin typeface="Verdana" panose="020B0604030504040204" pitchFamily="34" charset="0"/>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r>
                        <a:rPr lang="nl-NL" sz="500" b="0" i="0" u="none" strike="noStrike">
                          <a:solidFill>
                            <a:srgbClr val="000000"/>
                          </a:solidFill>
                          <a:effectLst/>
                          <a:latin typeface="Verdana" panose="020B0604030504040204" pitchFamily="34" charset="0"/>
                        </a:rPr>
                        <a:t> </a:t>
                      </a:r>
                    </a:p>
                  </a:txBody>
                  <a:tcPr marL="0" marR="0" marT="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r>
                        <a:rPr lang="nl-NL" sz="500" b="0" i="0" u="none" strike="noStrike">
                          <a:solidFill>
                            <a:srgbClr val="000000"/>
                          </a:solidFill>
                          <a:effectLst/>
                          <a:latin typeface="Verdana" panose="020B0604030504040204" pitchFamily="34" charset="0"/>
                        </a:rPr>
                        <a:t> </a:t>
                      </a:r>
                    </a:p>
                  </a:txBody>
                  <a:tcPr marL="0" marR="0" marT="0"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FBFBF"/>
                    </a:solidFill>
                  </a:tcPr>
                </a:tc>
                <a:tc>
                  <a:txBody>
                    <a:bodyPr/>
                    <a:lstStyle/>
                    <a:p>
                      <a:pPr algn="l" fontAlgn="b"/>
                      <a:r>
                        <a:rPr lang="nl-NL" sz="500" b="0" i="0" u="none" strike="noStrike">
                          <a:solidFill>
                            <a:srgbClr val="000000"/>
                          </a:solidFill>
                          <a:effectLst/>
                          <a:latin typeface="Verdana" panose="020B0604030504040204" pitchFamily="34" charset="0"/>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FBFBF"/>
                    </a:solidFill>
                  </a:tcPr>
                </a:tc>
                <a:tc>
                  <a:txBody>
                    <a:bodyPr/>
                    <a:lstStyle/>
                    <a:p>
                      <a:pPr algn="l" fontAlgn="b"/>
                      <a:r>
                        <a:rPr lang="nl-NL" sz="500" b="0" i="0" u="none" strike="noStrike">
                          <a:solidFill>
                            <a:srgbClr val="000000"/>
                          </a:solidFill>
                          <a:effectLst/>
                          <a:latin typeface="Arial" panose="020B0604020202020204" pitchFamily="34" charset="0"/>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r>
                        <a:rPr lang="nl-NL" sz="500" b="0" i="0" u="none" strike="noStrike">
                          <a:solidFill>
                            <a:srgbClr val="000000"/>
                          </a:solidFill>
                          <a:effectLst/>
                          <a:latin typeface="Arial" panose="020B0604020202020204" pitchFamily="34" charset="0"/>
                        </a:rPr>
                        <a:t> </a:t>
                      </a:r>
                    </a:p>
                  </a:txBody>
                  <a:tcPr marL="0" marR="0" marT="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r>
                        <a:rPr lang="nl-NL" sz="500" b="0" i="0" u="none" strike="noStrike">
                          <a:solidFill>
                            <a:srgbClr val="000000"/>
                          </a:solidFill>
                          <a:effectLst/>
                          <a:latin typeface="Arial" panose="020B0604020202020204" pitchFamily="34" charset="0"/>
                        </a:rPr>
                        <a:t> </a:t>
                      </a:r>
                    </a:p>
                  </a:txBody>
                  <a:tcPr marL="0" marR="0" marT="0"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r>
                        <a:rPr lang="nl-NL" sz="500" b="0" i="0" u="none" strike="noStrike">
                          <a:solidFill>
                            <a:srgbClr val="000000"/>
                          </a:solidFill>
                          <a:effectLst/>
                          <a:latin typeface="Arial" panose="020B0604020202020204" pitchFamily="34" charset="0"/>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r>
                        <a:rPr lang="nl-NL" sz="500" b="0" i="0" u="none" strike="noStrike">
                          <a:solidFill>
                            <a:srgbClr val="000000"/>
                          </a:solidFill>
                          <a:effectLst/>
                          <a:latin typeface="Arial" panose="020B0604020202020204" pitchFamily="34" charset="0"/>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FBFBF"/>
                    </a:solidFill>
                  </a:tcPr>
                </a:tc>
                <a:tc>
                  <a:txBody>
                    <a:bodyPr/>
                    <a:lstStyle/>
                    <a:p>
                      <a:pPr algn="l" fontAlgn="b"/>
                      <a:r>
                        <a:rPr lang="nl-NL" sz="500" b="0" i="0" u="none" strike="noStrike">
                          <a:solidFill>
                            <a:srgbClr val="000000"/>
                          </a:solidFill>
                          <a:effectLst/>
                          <a:latin typeface="Arial" panose="020B0604020202020204" pitchFamily="34" charset="0"/>
                        </a:rPr>
                        <a:t> </a:t>
                      </a:r>
                    </a:p>
                  </a:txBody>
                  <a:tcPr marL="0" marR="0" marT="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FBFBF"/>
                    </a:solidFill>
                  </a:tcPr>
                </a:tc>
                <a:extLst>
                  <a:ext uri="{0D108BD9-81ED-4DB2-BD59-A6C34878D82A}">
                    <a16:rowId xmlns:a16="http://schemas.microsoft.com/office/drawing/2014/main" val="3714398230"/>
                  </a:ext>
                </a:extLst>
              </a:tr>
              <a:tr h="104380">
                <a:tc>
                  <a:txBody>
                    <a:bodyPr/>
                    <a:lstStyle/>
                    <a:p>
                      <a:pPr algn="l" fontAlgn="b"/>
                      <a:r>
                        <a:rPr lang="nl-NL" sz="500" b="0" i="0" u="none" strike="noStrike">
                          <a:solidFill>
                            <a:srgbClr val="000000"/>
                          </a:solidFill>
                          <a:effectLst/>
                          <a:latin typeface="Verdana" panose="020B0604030504040204" pitchFamily="34" charset="0"/>
                        </a:rPr>
                        <a:t>Unit 4: Bierbrouwerij</a:t>
                      </a:r>
                    </a:p>
                  </a:txBody>
                  <a:tcPr marL="0" marR="0" marT="0" marB="0" anchor="b">
                    <a:lnL>
                      <a:noFill/>
                    </a:lnL>
                    <a:lnR w="12700" cap="flat" cmpd="sng" algn="ctr">
                      <a:solidFill>
                        <a:srgbClr val="000000"/>
                      </a:solidFill>
                      <a:prstDash val="solid"/>
                      <a:round/>
                      <a:headEnd type="none" w="med" len="med"/>
                      <a:tailEnd type="none" w="med" len="med"/>
                    </a:lnR>
                    <a:lnT>
                      <a:noFill/>
                    </a:lnT>
                    <a:lnB>
                      <a:noFill/>
                    </a:lnB>
                    <a:noFill/>
                  </a:tcPr>
                </a:tc>
                <a:tc>
                  <a:txBody>
                    <a:bodyPr/>
                    <a:lstStyle/>
                    <a:p>
                      <a:pPr algn="l" fontAlgn="b"/>
                      <a:r>
                        <a:rPr lang="nl-NL" sz="500" b="0" i="0" u="none" strike="noStrike">
                          <a:solidFill>
                            <a:srgbClr val="000000"/>
                          </a:solidFill>
                          <a:effectLst/>
                          <a:latin typeface="Verdana" panose="020B0604030504040204" pitchFamily="34" charset="0"/>
                        </a:rPr>
                        <a:t> </a:t>
                      </a:r>
                    </a:p>
                  </a:txBody>
                  <a:tcPr marL="0" marR="0" marT="0"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r>
                        <a:rPr lang="nl-NL" sz="500" b="0" i="0" u="none" strike="noStrike">
                          <a:solidFill>
                            <a:srgbClr val="000000"/>
                          </a:solidFill>
                          <a:effectLst/>
                          <a:latin typeface="Verdana" panose="020B0604030504040204" pitchFamily="34" charset="0"/>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r>
                        <a:rPr lang="nl-NL" sz="500" b="0" i="0" u="none" strike="noStrike">
                          <a:solidFill>
                            <a:srgbClr val="000000"/>
                          </a:solidFill>
                          <a:effectLst/>
                          <a:latin typeface="Verdana" panose="020B0604030504040204" pitchFamily="34" charset="0"/>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r>
                        <a:rPr lang="nl-NL" sz="500" b="0" i="0" u="none" strike="noStrike">
                          <a:solidFill>
                            <a:srgbClr val="000000"/>
                          </a:solidFill>
                          <a:effectLst/>
                          <a:latin typeface="Verdana" panose="020B0604030504040204" pitchFamily="34" charset="0"/>
                        </a:rPr>
                        <a:t> </a:t>
                      </a:r>
                    </a:p>
                  </a:txBody>
                  <a:tcPr marL="0" marR="0" marT="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r>
                        <a:rPr lang="nl-NL" sz="500" b="0" i="0" u="none" strike="noStrike">
                          <a:solidFill>
                            <a:srgbClr val="000000"/>
                          </a:solidFill>
                          <a:effectLst/>
                          <a:latin typeface="Verdana" panose="020B0604030504040204" pitchFamily="34" charset="0"/>
                        </a:rPr>
                        <a:t> </a:t>
                      </a:r>
                    </a:p>
                  </a:txBody>
                  <a:tcPr marL="0" marR="0" marT="0"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r>
                        <a:rPr lang="nl-NL" sz="500" b="0" i="0" u="none" strike="noStrike">
                          <a:solidFill>
                            <a:srgbClr val="000000"/>
                          </a:solidFill>
                          <a:effectLst/>
                          <a:latin typeface="Verdana" panose="020B0604030504040204" pitchFamily="34" charset="0"/>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r>
                        <a:rPr lang="nl-NL" sz="500" b="0" i="0" u="none" strike="noStrike">
                          <a:solidFill>
                            <a:srgbClr val="000000"/>
                          </a:solidFill>
                          <a:effectLst/>
                          <a:latin typeface="Verdana" panose="020B0604030504040204" pitchFamily="34" charset="0"/>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r>
                        <a:rPr lang="nl-NL" sz="500" b="0" i="0" u="none" strike="noStrike">
                          <a:solidFill>
                            <a:srgbClr val="000000"/>
                          </a:solidFill>
                          <a:effectLst/>
                          <a:latin typeface="Verdana" panose="020B0604030504040204" pitchFamily="34" charset="0"/>
                        </a:rPr>
                        <a:t> </a:t>
                      </a:r>
                    </a:p>
                  </a:txBody>
                  <a:tcPr marL="0" marR="0" marT="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r>
                        <a:rPr lang="nl-NL" sz="500" b="0" i="0" u="none" strike="noStrike">
                          <a:solidFill>
                            <a:srgbClr val="000000"/>
                          </a:solidFill>
                          <a:effectLst/>
                          <a:latin typeface="Verdana" panose="020B0604030504040204" pitchFamily="34" charset="0"/>
                        </a:rPr>
                        <a:t> </a:t>
                      </a:r>
                    </a:p>
                  </a:txBody>
                  <a:tcPr marL="0" marR="0" marT="0"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FBFBF"/>
                    </a:solidFill>
                  </a:tcPr>
                </a:tc>
                <a:tc>
                  <a:txBody>
                    <a:bodyPr/>
                    <a:lstStyle/>
                    <a:p>
                      <a:pPr algn="l" fontAlgn="b"/>
                      <a:r>
                        <a:rPr lang="nl-NL" sz="500" b="0" i="0" u="none" strike="noStrike">
                          <a:solidFill>
                            <a:srgbClr val="000000"/>
                          </a:solidFill>
                          <a:effectLst/>
                          <a:latin typeface="Verdana" panose="020B0604030504040204" pitchFamily="34" charset="0"/>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FBFBF"/>
                    </a:solidFill>
                  </a:tcPr>
                </a:tc>
                <a:tc>
                  <a:txBody>
                    <a:bodyPr/>
                    <a:lstStyle/>
                    <a:p>
                      <a:pPr algn="l" fontAlgn="b"/>
                      <a:r>
                        <a:rPr lang="nl-NL" sz="500" b="0" i="0" u="none" strike="noStrike">
                          <a:solidFill>
                            <a:srgbClr val="000000"/>
                          </a:solidFill>
                          <a:effectLst/>
                          <a:latin typeface="Arial" panose="020B0604020202020204" pitchFamily="34" charset="0"/>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r>
                        <a:rPr lang="nl-NL" sz="500" b="0" i="0" u="none" strike="noStrike">
                          <a:solidFill>
                            <a:srgbClr val="000000"/>
                          </a:solidFill>
                          <a:effectLst/>
                          <a:latin typeface="Arial" panose="020B0604020202020204" pitchFamily="34" charset="0"/>
                        </a:rPr>
                        <a:t> </a:t>
                      </a:r>
                    </a:p>
                  </a:txBody>
                  <a:tcPr marL="0" marR="0" marT="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r>
                        <a:rPr lang="nl-NL" sz="500" b="0" i="0" u="none" strike="noStrike">
                          <a:solidFill>
                            <a:srgbClr val="000000"/>
                          </a:solidFill>
                          <a:effectLst/>
                          <a:latin typeface="Arial" panose="020B0604020202020204" pitchFamily="34" charset="0"/>
                        </a:rPr>
                        <a:t> </a:t>
                      </a:r>
                    </a:p>
                  </a:txBody>
                  <a:tcPr marL="0" marR="0" marT="0"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r>
                        <a:rPr lang="nl-NL" sz="500" b="0" i="0" u="none" strike="noStrike">
                          <a:solidFill>
                            <a:srgbClr val="000000"/>
                          </a:solidFill>
                          <a:effectLst/>
                          <a:latin typeface="Arial" panose="020B0604020202020204" pitchFamily="34" charset="0"/>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r>
                        <a:rPr lang="nl-NL" sz="500" b="0" i="0" u="none" strike="noStrike">
                          <a:solidFill>
                            <a:srgbClr val="000000"/>
                          </a:solidFill>
                          <a:effectLst/>
                          <a:latin typeface="Arial" panose="020B0604020202020204" pitchFamily="34" charset="0"/>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FBFBF"/>
                    </a:solidFill>
                  </a:tcPr>
                </a:tc>
                <a:tc>
                  <a:txBody>
                    <a:bodyPr/>
                    <a:lstStyle/>
                    <a:p>
                      <a:pPr algn="l" fontAlgn="b"/>
                      <a:r>
                        <a:rPr lang="nl-NL" sz="500" b="0" i="0" u="none" strike="noStrike">
                          <a:solidFill>
                            <a:srgbClr val="000000"/>
                          </a:solidFill>
                          <a:effectLst/>
                          <a:latin typeface="Arial" panose="020B0604020202020204" pitchFamily="34" charset="0"/>
                        </a:rPr>
                        <a:t> </a:t>
                      </a:r>
                    </a:p>
                  </a:txBody>
                  <a:tcPr marL="0" marR="0" marT="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FBFBF"/>
                    </a:solidFill>
                  </a:tcPr>
                </a:tc>
                <a:extLst>
                  <a:ext uri="{0D108BD9-81ED-4DB2-BD59-A6C34878D82A}">
                    <a16:rowId xmlns:a16="http://schemas.microsoft.com/office/drawing/2014/main" val="2838542651"/>
                  </a:ext>
                </a:extLst>
              </a:tr>
              <a:tr h="104380">
                <a:tc>
                  <a:txBody>
                    <a:bodyPr/>
                    <a:lstStyle/>
                    <a:p>
                      <a:pPr algn="l" fontAlgn="b"/>
                      <a:r>
                        <a:rPr lang="nl-NL" sz="500" b="0" i="0" u="none" strike="noStrike">
                          <a:solidFill>
                            <a:srgbClr val="000000"/>
                          </a:solidFill>
                          <a:effectLst/>
                          <a:latin typeface="Verdana" panose="020B0604030504040204" pitchFamily="34" charset="0"/>
                        </a:rPr>
                        <a:t>Unit 5: Flow unit</a:t>
                      </a:r>
                    </a:p>
                  </a:txBody>
                  <a:tcPr marL="0" marR="0" marT="0" marB="0" anchor="b">
                    <a:lnL>
                      <a:noFill/>
                    </a:lnL>
                    <a:lnR w="12700" cap="flat" cmpd="sng" algn="ctr">
                      <a:solidFill>
                        <a:srgbClr val="000000"/>
                      </a:solidFill>
                      <a:prstDash val="solid"/>
                      <a:round/>
                      <a:headEnd type="none" w="med" len="med"/>
                      <a:tailEnd type="none" w="med" len="med"/>
                    </a:lnR>
                    <a:lnT>
                      <a:noFill/>
                    </a:lnT>
                    <a:lnB>
                      <a:noFill/>
                    </a:lnB>
                    <a:noFill/>
                  </a:tcPr>
                </a:tc>
                <a:tc>
                  <a:txBody>
                    <a:bodyPr/>
                    <a:lstStyle/>
                    <a:p>
                      <a:pPr algn="l" fontAlgn="b"/>
                      <a:r>
                        <a:rPr lang="nl-NL" sz="500" b="0" i="0" u="none" strike="noStrike">
                          <a:solidFill>
                            <a:srgbClr val="000000"/>
                          </a:solidFill>
                          <a:effectLst/>
                          <a:latin typeface="Verdana" panose="020B0604030504040204" pitchFamily="34" charset="0"/>
                        </a:rPr>
                        <a:t> </a:t>
                      </a:r>
                    </a:p>
                  </a:txBody>
                  <a:tcPr marL="0" marR="0" marT="0"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r>
                        <a:rPr lang="nl-NL" sz="500" b="0" i="0" u="none" strike="noStrike">
                          <a:solidFill>
                            <a:srgbClr val="000000"/>
                          </a:solidFill>
                          <a:effectLst/>
                          <a:latin typeface="Verdana" panose="020B0604030504040204" pitchFamily="34" charset="0"/>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r>
                        <a:rPr lang="nl-NL" sz="500" b="0" i="0" u="none" strike="noStrike">
                          <a:solidFill>
                            <a:srgbClr val="000000"/>
                          </a:solidFill>
                          <a:effectLst/>
                          <a:latin typeface="Verdana" panose="020B0604030504040204" pitchFamily="34" charset="0"/>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r>
                        <a:rPr lang="nl-NL" sz="500" b="0" i="0" u="none" strike="noStrike">
                          <a:solidFill>
                            <a:srgbClr val="000000"/>
                          </a:solidFill>
                          <a:effectLst/>
                          <a:latin typeface="Verdana" panose="020B0604030504040204" pitchFamily="34" charset="0"/>
                        </a:rPr>
                        <a:t> </a:t>
                      </a:r>
                    </a:p>
                  </a:txBody>
                  <a:tcPr marL="0" marR="0" marT="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r>
                        <a:rPr lang="nl-NL" sz="500" b="0" i="0" u="none" strike="noStrike">
                          <a:solidFill>
                            <a:srgbClr val="000000"/>
                          </a:solidFill>
                          <a:effectLst/>
                          <a:latin typeface="Verdana" panose="020B0604030504040204" pitchFamily="34" charset="0"/>
                        </a:rPr>
                        <a:t> </a:t>
                      </a:r>
                    </a:p>
                  </a:txBody>
                  <a:tcPr marL="0" marR="0" marT="0"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r>
                        <a:rPr lang="nl-NL" sz="500" b="0" i="0" u="none" strike="noStrike">
                          <a:solidFill>
                            <a:srgbClr val="000000"/>
                          </a:solidFill>
                          <a:effectLst/>
                          <a:latin typeface="Verdana" panose="020B0604030504040204" pitchFamily="34" charset="0"/>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r>
                        <a:rPr lang="nl-NL" sz="500" b="0" i="0" u="none" strike="noStrike">
                          <a:solidFill>
                            <a:srgbClr val="000000"/>
                          </a:solidFill>
                          <a:effectLst/>
                          <a:latin typeface="Verdana" panose="020B0604030504040204" pitchFamily="34" charset="0"/>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r>
                        <a:rPr lang="nl-NL" sz="500" b="0" i="0" u="none" strike="noStrike">
                          <a:solidFill>
                            <a:srgbClr val="000000"/>
                          </a:solidFill>
                          <a:effectLst/>
                          <a:latin typeface="Verdana" panose="020B0604030504040204" pitchFamily="34" charset="0"/>
                        </a:rPr>
                        <a:t> </a:t>
                      </a:r>
                    </a:p>
                  </a:txBody>
                  <a:tcPr marL="0" marR="0" marT="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r>
                        <a:rPr lang="nl-NL" sz="500" b="0" i="0" u="none" strike="noStrike">
                          <a:solidFill>
                            <a:srgbClr val="000000"/>
                          </a:solidFill>
                          <a:effectLst/>
                          <a:latin typeface="Verdana" panose="020B0604030504040204" pitchFamily="34" charset="0"/>
                        </a:rPr>
                        <a:t> </a:t>
                      </a:r>
                    </a:p>
                  </a:txBody>
                  <a:tcPr marL="0" marR="0" marT="0"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FBFBF"/>
                    </a:solidFill>
                  </a:tcPr>
                </a:tc>
                <a:tc>
                  <a:txBody>
                    <a:bodyPr/>
                    <a:lstStyle/>
                    <a:p>
                      <a:pPr algn="l" fontAlgn="b"/>
                      <a:r>
                        <a:rPr lang="nl-NL" sz="500" b="0" i="0" u="none" strike="noStrike">
                          <a:solidFill>
                            <a:srgbClr val="000000"/>
                          </a:solidFill>
                          <a:effectLst/>
                          <a:latin typeface="Verdana" panose="020B0604030504040204" pitchFamily="34" charset="0"/>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FBFBF"/>
                    </a:solidFill>
                  </a:tcPr>
                </a:tc>
                <a:tc>
                  <a:txBody>
                    <a:bodyPr/>
                    <a:lstStyle/>
                    <a:p>
                      <a:pPr algn="l" fontAlgn="b"/>
                      <a:r>
                        <a:rPr lang="nl-NL" sz="500" b="0" i="0" u="none" strike="noStrike">
                          <a:solidFill>
                            <a:srgbClr val="000000"/>
                          </a:solidFill>
                          <a:effectLst/>
                          <a:latin typeface="Arial" panose="020B0604020202020204" pitchFamily="34" charset="0"/>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r>
                        <a:rPr lang="nl-NL" sz="500" b="0" i="0" u="none" strike="noStrike">
                          <a:solidFill>
                            <a:srgbClr val="000000"/>
                          </a:solidFill>
                          <a:effectLst/>
                          <a:latin typeface="Arial" panose="020B0604020202020204" pitchFamily="34" charset="0"/>
                        </a:rPr>
                        <a:t> </a:t>
                      </a:r>
                    </a:p>
                  </a:txBody>
                  <a:tcPr marL="0" marR="0" marT="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r>
                        <a:rPr lang="nl-NL" sz="500" b="0" i="0" u="none" strike="noStrike">
                          <a:solidFill>
                            <a:srgbClr val="000000"/>
                          </a:solidFill>
                          <a:effectLst/>
                          <a:latin typeface="Arial" panose="020B0604020202020204" pitchFamily="34" charset="0"/>
                        </a:rPr>
                        <a:t> </a:t>
                      </a:r>
                    </a:p>
                  </a:txBody>
                  <a:tcPr marL="0" marR="0" marT="0"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r>
                        <a:rPr lang="nl-NL" sz="500" b="0" i="0" u="none" strike="noStrike">
                          <a:solidFill>
                            <a:srgbClr val="000000"/>
                          </a:solidFill>
                          <a:effectLst/>
                          <a:latin typeface="Arial" panose="020B0604020202020204" pitchFamily="34" charset="0"/>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r>
                        <a:rPr lang="nl-NL" sz="500" b="0" i="0" u="none" strike="noStrike">
                          <a:solidFill>
                            <a:srgbClr val="000000"/>
                          </a:solidFill>
                          <a:effectLst/>
                          <a:latin typeface="Arial" panose="020B0604020202020204" pitchFamily="34" charset="0"/>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FBFBF"/>
                    </a:solidFill>
                  </a:tcPr>
                </a:tc>
                <a:tc>
                  <a:txBody>
                    <a:bodyPr/>
                    <a:lstStyle/>
                    <a:p>
                      <a:pPr algn="l" fontAlgn="b"/>
                      <a:r>
                        <a:rPr lang="nl-NL" sz="500" b="0" i="0" u="none" strike="noStrike">
                          <a:solidFill>
                            <a:srgbClr val="000000"/>
                          </a:solidFill>
                          <a:effectLst/>
                          <a:latin typeface="Arial" panose="020B0604020202020204" pitchFamily="34" charset="0"/>
                        </a:rPr>
                        <a:t> </a:t>
                      </a:r>
                    </a:p>
                  </a:txBody>
                  <a:tcPr marL="0" marR="0" marT="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FBFBF"/>
                    </a:solidFill>
                  </a:tcPr>
                </a:tc>
                <a:extLst>
                  <a:ext uri="{0D108BD9-81ED-4DB2-BD59-A6C34878D82A}">
                    <a16:rowId xmlns:a16="http://schemas.microsoft.com/office/drawing/2014/main" val="4270110082"/>
                  </a:ext>
                </a:extLst>
              </a:tr>
              <a:tr h="104380">
                <a:tc>
                  <a:txBody>
                    <a:bodyPr/>
                    <a:lstStyle/>
                    <a:p>
                      <a:pPr algn="l" fontAlgn="b"/>
                      <a:r>
                        <a:rPr lang="nl-NL" sz="500" b="0" i="0" u="none" strike="noStrike">
                          <a:solidFill>
                            <a:srgbClr val="000000"/>
                          </a:solidFill>
                          <a:effectLst/>
                          <a:latin typeface="Verdana" panose="020B0604030504040204" pitchFamily="34" charset="0"/>
                        </a:rPr>
                        <a:t>Unit 6: Roerunit</a:t>
                      </a:r>
                    </a:p>
                  </a:txBody>
                  <a:tcPr marL="0" marR="0" marT="0" marB="0" anchor="b">
                    <a:lnL>
                      <a:noFill/>
                    </a:lnL>
                    <a:lnR w="12700" cap="flat" cmpd="sng" algn="ctr">
                      <a:solidFill>
                        <a:srgbClr val="000000"/>
                      </a:solidFill>
                      <a:prstDash val="solid"/>
                      <a:round/>
                      <a:headEnd type="none" w="med" len="med"/>
                      <a:tailEnd type="none" w="med" len="med"/>
                    </a:lnR>
                    <a:lnT>
                      <a:noFill/>
                    </a:lnT>
                    <a:lnB>
                      <a:noFill/>
                    </a:lnB>
                    <a:noFill/>
                  </a:tcPr>
                </a:tc>
                <a:tc>
                  <a:txBody>
                    <a:bodyPr/>
                    <a:lstStyle/>
                    <a:p>
                      <a:pPr algn="l" fontAlgn="b"/>
                      <a:r>
                        <a:rPr lang="nl-NL" sz="500" b="0" i="0" u="none" strike="noStrike">
                          <a:solidFill>
                            <a:srgbClr val="000000"/>
                          </a:solidFill>
                          <a:effectLst/>
                          <a:latin typeface="Verdana" panose="020B0604030504040204" pitchFamily="34" charset="0"/>
                        </a:rPr>
                        <a:t> </a:t>
                      </a:r>
                    </a:p>
                  </a:txBody>
                  <a:tcPr marL="0" marR="0" marT="0"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r>
                        <a:rPr lang="nl-NL" sz="500" b="0" i="0" u="none" strike="noStrike">
                          <a:solidFill>
                            <a:srgbClr val="000000"/>
                          </a:solidFill>
                          <a:effectLst/>
                          <a:latin typeface="Verdana" panose="020B0604030504040204" pitchFamily="34" charset="0"/>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r>
                        <a:rPr lang="nl-NL" sz="500" b="0" i="0" u="none" strike="noStrike">
                          <a:solidFill>
                            <a:srgbClr val="000000"/>
                          </a:solidFill>
                          <a:effectLst/>
                          <a:latin typeface="Verdana" panose="020B0604030504040204" pitchFamily="34" charset="0"/>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r>
                        <a:rPr lang="nl-NL" sz="500" b="0" i="0" u="none" strike="noStrike">
                          <a:solidFill>
                            <a:srgbClr val="000000"/>
                          </a:solidFill>
                          <a:effectLst/>
                          <a:latin typeface="Verdana" panose="020B0604030504040204" pitchFamily="34" charset="0"/>
                        </a:rPr>
                        <a:t> </a:t>
                      </a:r>
                    </a:p>
                  </a:txBody>
                  <a:tcPr marL="0" marR="0" marT="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r>
                        <a:rPr lang="nl-NL" sz="500" b="0" i="0" u="none" strike="noStrike">
                          <a:solidFill>
                            <a:srgbClr val="000000"/>
                          </a:solidFill>
                          <a:effectLst/>
                          <a:latin typeface="Verdana" panose="020B0604030504040204" pitchFamily="34" charset="0"/>
                        </a:rPr>
                        <a:t> </a:t>
                      </a:r>
                    </a:p>
                  </a:txBody>
                  <a:tcPr marL="0" marR="0" marT="0"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r>
                        <a:rPr lang="nl-NL" sz="500" b="0" i="0" u="none" strike="noStrike">
                          <a:solidFill>
                            <a:srgbClr val="000000"/>
                          </a:solidFill>
                          <a:effectLst/>
                          <a:latin typeface="Verdana" panose="020B0604030504040204" pitchFamily="34" charset="0"/>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r>
                        <a:rPr lang="nl-NL" sz="500" b="0" i="0" u="none" strike="noStrike">
                          <a:solidFill>
                            <a:srgbClr val="000000"/>
                          </a:solidFill>
                          <a:effectLst/>
                          <a:latin typeface="Verdana" panose="020B0604030504040204" pitchFamily="34" charset="0"/>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r>
                        <a:rPr lang="nl-NL" sz="500" b="0" i="0" u="none" strike="noStrike">
                          <a:solidFill>
                            <a:srgbClr val="000000"/>
                          </a:solidFill>
                          <a:effectLst/>
                          <a:latin typeface="Verdana" panose="020B0604030504040204" pitchFamily="34" charset="0"/>
                        </a:rPr>
                        <a:t> </a:t>
                      </a:r>
                    </a:p>
                  </a:txBody>
                  <a:tcPr marL="0" marR="0" marT="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r>
                        <a:rPr lang="nl-NL" sz="500" b="0" i="0" u="none" strike="noStrike">
                          <a:solidFill>
                            <a:srgbClr val="000000"/>
                          </a:solidFill>
                          <a:effectLst/>
                          <a:latin typeface="Verdana" panose="020B0604030504040204" pitchFamily="34" charset="0"/>
                        </a:rPr>
                        <a:t> </a:t>
                      </a:r>
                    </a:p>
                  </a:txBody>
                  <a:tcPr marL="0" marR="0" marT="0"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FBFBF"/>
                    </a:solidFill>
                  </a:tcPr>
                </a:tc>
                <a:tc>
                  <a:txBody>
                    <a:bodyPr/>
                    <a:lstStyle/>
                    <a:p>
                      <a:pPr algn="l" fontAlgn="b"/>
                      <a:r>
                        <a:rPr lang="nl-NL" sz="500" b="0" i="0" u="none" strike="noStrike">
                          <a:solidFill>
                            <a:srgbClr val="000000"/>
                          </a:solidFill>
                          <a:effectLst/>
                          <a:latin typeface="Verdana" panose="020B0604030504040204" pitchFamily="34" charset="0"/>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FBFBF"/>
                    </a:solidFill>
                  </a:tcPr>
                </a:tc>
                <a:tc>
                  <a:txBody>
                    <a:bodyPr/>
                    <a:lstStyle/>
                    <a:p>
                      <a:pPr algn="l" fontAlgn="b"/>
                      <a:r>
                        <a:rPr lang="nl-NL" sz="500" b="0" i="0" u="none" strike="noStrike">
                          <a:solidFill>
                            <a:srgbClr val="000000"/>
                          </a:solidFill>
                          <a:effectLst/>
                          <a:latin typeface="Arial" panose="020B0604020202020204" pitchFamily="34" charset="0"/>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r>
                        <a:rPr lang="nl-NL" sz="500" b="0" i="0" u="none" strike="noStrike">
                          <a:solidFill>
                            <a:srgbClr val="000000"/>
                          </a:solidFill>
                          <a:effectLst/>
                          <a:latin typeface="Arial" panose="020B0604020202020204" pitchFamily="34" charset="0"/>
                        </a:rPr>
                        <a:t> </a:t>
                      </a:r>
                    </a:p>
                  </a:txBody>
                  <a:tcPr marL="0" marR="0" marT="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r>
                        <a:rPr lang="nl-NL" sz="500" b="0" i="0" u="none" strike="noStrike">
                          <a:solidFill>
                            <a:srgbClr val="000000"/>
                          </a:solidFill>
                          <a:effectLst/>
                          <a:latin typeface="Arial" panose="020B0604020202020204" pitchFamily="34" charset="0"/>
                        </a:rPr>
                        <a:t> </a:t>
                      </a:r>
                    </a:p>
                  </a:txBody>
                  <a:tcPr marL="0" marR="0" marT="0"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r>
                        <a:rPr lang="nl-NL" sz="500" b="0" i="0" u="none" strike="noStrike">
                          <a:solidFill>
                            <a:srgbClr val="000000"/>
                          </a:solidFill>
                          <a:effectLst/>
                          <a:latin typeface="Arial" panose="020B0604020202020204" pitchFamily="34" charset="0"/>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r>
                        <a:rPr lang="nl-NL" sz="500" b="0" i="0" u="none" strike="noStrike">
                          <a:solidFill>
                            <a:srgbClr val="000000"/>
                          </a:solidFill>
                          <a:effectLst/>
                          <a:latin typeface="Arial" panose="020B0604020202020204" pitchFamily="34" charset="0"/>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FBFBF"/>
                    </a:solidFill>
                  </a:tcPr>
                </a:tc>
                <a:tc>
                  <a:txBody>
                    <a:bodyPr/>
                    <a:lstStyle/>
                    <a:p>
                      <a:pPr algn="l" fontAlgn="b"/>
                      <a:r>
                        <a:rPr lang="nl-NL" sz="500" b="0" i="0" u="none" strike="noStrike">
                          <a:solidFill>
                            <a:srgbClr val="000000"/>
                          </a:solidFill>
                          <a:effectLst/>
                          <a:latin typeface="Arial" panose="020B0604020202020204" pitchFamily="34" charset="0"/>
                        </a:rPr>
                        <a:t> </a:t>
                      </a:r>
                    </a:p>
                  </a:txBody>
                  <a:tcPr marL="0" marR="0" marT="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FBFBF"/>
                    </a:solidFill>
                  </a:tcPr>
                </a:tc>
                <a:extLst>
                  <a:ext uri="{0D108BD9-81ED-4DB2-BD59-A6C34878D82A}">
                    <a16:rowId xmlns:a16="http://schemas.microsoft.com/office/drawing/2014/main" val="3757042900"/>
                  </a:ext>
                </a:extLst>
              </a:tr>
              <a:tr h="108246">
                <a:tc>
                  <a:txBody>
                    <a:bodyPr/>
                    <a:lstStyle/>
                    <a:p>
                      <a:pPr algn="l" fontAlgn="b"/>
                      <a:r>
                        <a:rPr lang="nl-NL" sz="500" b="0" i="0" u="none" strike="noStrike">
                          <a:solidFill>
                            <a:srgbClr val="000000"/>
                          </a:solidFill>
                          <a:effectLst/>
                          <a:latin typeface="Verdana" panose="020B0604030504040204" pitchFamily="34" charset="0"/>
                        </a:rPr>
                        <a:t>Unit 7: Destillatie</a:t>
                      </a:r>
                    </a:p>
                  </a:txBody>
                  <a:tcPr marL="0" marR="0" marT="0" marB="0" anchor="b">
                    <a:lnL>
                      <a:noFill/>
                    </a:lnL>
                    <a:lnR w="12700" cap="flat" cmpd="sng" algn="ctr">
                      <a:solidFill>
                        <a:srgbClr val="000000"/>
                      </a:solidFill>
                      <a:prstDash val="solid"/>
                      <a:round/>
                      <a:headEnd type="none" w="med" len="med"/>
                      <a:tailEnd type="none" w="med" len="med"/>
                    </a:lnR>
                    <a:lnT>
                      <a:noFill/>
                    </a:lnT>
                    <a:lnB>
                      <a:noFill/>
                    </a:lnB>
                    <a:noFill/>
                  </a:tcPr>
                </a:tc>
                <a:tc>
                  <a:txBody>
                    <a:bodyPr/>
                    <a:lstStyle/>
                    <a:p>
                      <a:pPr algn="l" fontAlgn="b"/>
                      <a:r>
                        <a:rPr lang="nl-NL" sz="500" b="0" i="0" u="none" strike="noStrike">
                          <a:solidFill>
                            <a:srgbClr val="000000"/>
                          </a:solidFill>
                          <a:effectLst/>
                          <a:latin typeface="Verdana" panose="020B0604030504040204" pitchFamily="34" charset="0"/>
                        </a:rPr>
                        <a:t> </a:t>
                      </a:r>
                    </a:p>
                  </a:txBody>
                  <a:tcPr marL="0" marR="0" marT="0"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fontAlgn="b"/>
                      <a:r>
                        <a:rPr lang="nl-NL" sz="500" b="0" i="0" u="none" strike="noStrike">
                          <a:solidFill>
                            <a:srgbClr val="000000"/>
                          </a:solidFill>
                          <a:effectLst/>
                          <a:latin typeface="Verdana" panose="020B0604030504040204" pitchFamily="34" charset="0"/>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fontAlgn="b"/>
                      <a:r>
                        <a:rPr lang="nl-NL" sz="500" b="0" i="0" u="none" strike="noStrike">
                          <a:solidFill>
                            <a:srgbClr val="000000"/>
                          </a:solidFill>
                          <a:effectLst/>
                          <a:latin typeface="Verdana" panose="020B0604030504040204" pitchFamily="34" charset="0"/>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fontAlgn="b"/>
                      <a:r>
                        <a:rPr lang="nl-NL" sz="500" b="0" i="0" u="none" strike="noStrike">
                          <a:solidFill>
                            <a:srgbClr val="000000"/>
                          </a:solidFill>
                          <a:effectLst/>
                          <a:latin typeface="Verdana" panose="020B0604030504040204" pitchFamily="34" charset="0"/>
                        </a:rPr>
                        <a:t> </a:t>
                      </a:r>
                    </a:p>
                  </a:txBody>
                  <a:tcPr marL="0" marR="0" marT="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fontAlgn="b"/>
                      <a:r>
                        <a:rPr lang="nl-NL" sz="500" b="0" i="0" u="none" strike="noStrike">
                          <a:solidFill>
                            <a:srgbClr val="000000"/>
                          </a:solidFill>
                          <a:effectLst/>
                          <a:latin typeface="Verdana" panose="020B0604030504040204" pitchFamily="34" charset="0"/>
                        </a:rPr>
                        <a:t> </a:t>
                      </a:r>
                    </a:p>
                  </a:txBody>
                  <a:tcPr marL="0" marR="0" marT="0"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fontAlgn="b"/>
                      <a:r>
                        <a:rPr lang="nl-NL" sz="500" b="0" i="0" u="none" strike="noStrike">
                          <a:solidFill>
                            <a:srgbClr val="000000"/>
                          </a:solidFill>
                          <a:effectLst/>
                          <a:latin typeface="Verdana" panose="020B0604030504040204" pitchFamily="34" charset="0"/>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fontAlgn="b"/>
                      <a:r>
                        <a:rPr lang="nl-NL" sz="500" b="0" i="0" u="none" strike="noStrike">
                          <a:solidFill>
                            <a:srgbClr val="000000"/>
                          </a:solidFill>
                          <a:effectLst/>
                          <a:latin typeface="Verdana" panose="020B0604030504040204" pitchFamily="34" charset="0"/>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fontAlgn="b"/>
                      <a:r>
                        <a:rPr lang="nl-NL" sz="500" b="0" i="0" u="none" strike="noStrike">
                          <a:solidFill>
                            <a:srgbClr val="000000"/>
                          </a:solidFill>
                          <a:effectLst/>
                          <a:latin typeface="Verdana" panose="020B0604030504040204" pitchFamily="34" charset="0"/>
                        </a:rPr>
                        <a:t> </a:t>
                      </a:r>
                    </a:p>
                  </a:txBody>
                  <a:tcPr marL="0" marR="0" marT="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fontAlgn="b"/>
                      <a:r>
                        <a:rPr lang="nl-NL" sz="500" b="0" i="0" u="none" strike="noStrike">
                          <a:solidFill>
                            <a:srgbClr val="000000"/>
                          </a:solidFill>
                          <a:effectLst/>
                          <a:latin typeface="Verdana" panose="020B0604030504040204" pitchFamily="34" charset="0"/>
                        </a:rPr>
                        <a:t> </a:t>
                      </a:r>
                    </a:p>
                  </a:txBody>
                  <a:tcPr marL="0" marR="0" marT="0"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FBFBF"/>
                    </a:solidFill>
                  </a:tcPr>
                </a:tc>
                <a:tc>
                  <a:txBody>
                    <a:bodyPr/>
                    <a:lstStyle/>
                    <a:p>
                      <a:pPr algn="l" fontAlgn="b"/>
                      <a:r>
                        <a:rPr lang="nl-NL" sz="500" b="0" i="0" u="none" strike="noStrike">
                          <a:solidFill>
                            <a:srgbClr val="000000"/>
                          </a:solidFill>
                          <a:effectLst/>
                          <a:latin typeface="Verdana" panose="020B0604030504040204" pitchFamily="34" charset="0"/>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FBFBF"/>
                    </a:solidFill>
                  </a:tcPr>
                </a:tc>
                <a:tc>
                  <a:txBody>
                    <a:bodyPr/>
                    <a:lstStyle/>
                    <a:p>
                      <a:pPr algn="l" fontAlgn="b"/>
                      <a:r>
                        <a:rPr lang="nl-NL" sz="500" b="0" i="0" u="none" strike="noStrike">
                          <a:solidFill>
                            <a:srgbClr val="000000"/>
                          </a:solidFill>
                          <a:effectLst/>
                          <a:latin typeface="Arial" panose="020B0604020202020204" pitchFamily="34" charset="0"/>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fontAlgn="b"/>
                      <a:r>
                        <a:rPr lang="nl-NL" sz="500" b="0" i="0" u="none" strike="noStrike">
                          <a:solidFill>
                            <a:srgbClr val="000000"/>
                          </a:solidFill>
                          <a:effectLst/>
                          <a:latin typeface="Arial" panose="020B0604020202020204" pitchFamily="34" charset="0"/>
                        </a:rPr>
                        <a:t> </a:t>
                      </a:r>
                    </a:p>
                  </a:txBody>
                  <a:tcPr marL="0" marR="0" marT="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fontAlgn="b"/>
                      <a:r>
                        <a:rPr lang="nl-NL" sz="500" b="0" i="0" u="none" strike="noStrike">
                          <a:solidFill>
                            <a:srgbClr val="000000"/>
                          </a:solidFill>
                          <a:effectLst/>
                          <a:latin typeface="Arial" panose="020B0604020202020204" pitchFamily="34" charset="0"/>
                        </a:rPr>
                        <a:t> </a:t>
                      </a:r>
                    </a:p>
                  </a:txBody>
                  <a:tcPr marL="0" marR="0" marT="0"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fontAlgn="b"/>
                      <a:r>
                        <a:rPr lang="nl-NL" sz="500" b="0" i="0" u="none" strike="noStrike">
                          <a:solidFill>
                            <a:srgbClr val="000000"/>
                          </a:solidFill>
                          <a:effectLst/>
                          <a:latin typeface="Arial" panose="020B0604020202020204" pitchFamily="34" charset="0"/>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fontAlgn="b"/>
                      <a:r>
                        <a:rPr lang="nl-NL" sz="500" b="0" i="0" u="none" strike="noStrike">
                          <a:solidFill>
                            <a:srgbClr val="000000"/>
                          </a:solidFill>
                          <a:effectLst/>
                          <a:latin typeface="Arial" panose="020B0604020202020204" pitchFamily="34" charset="0"/>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FBFBF"/>
                    </a:solidFill>
                  </a:tcPr>
                </a:tc>
                <a:tc>
                  <a:txBody>
                    <a:bodyPr/>
                    <a:lstStyle/>
                    <a:p>
                      <a:pPr algn="l" fontAlgn="b"/>
                      <a:r>
                        <a:rPr lang="nl-NL" sz="500" b="0" i="0" u="none" strike="noStrike">
                          <a:solidFill>
                            <a:srgbClr val="000000"/>
                          </a:solidFill>
                          <a:effectLst/>
                          <a:latin typeface="Arial" panose="020B0604020202020204" pitchFamily="34" charset="0"/>
                        </a:rPr>
                        <a:t> </a:t>
                      </a:r>
                    </a:p>
                  </a:txBody>
                  <a:tcPr marL="0" marR="0" marT="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FBFBF"/>
                    </a:solidFill>
                  </a:tcPr>
                </a:tc>
                <a:extLst>
                  <a:ext uri="{0D108BD9-81ED-4DB2-BD59-A6C34878D82A}">
                    <a16:rowId xmlns:a16="http://schemas.microsoft.com/office/drawing/2014/main" val="4187945052"/>
                  </a:ext>
                </a:extLst>
              </a:tr>
            </a:tbl>
          </a:graphicData>
        </a:graphic>
      </p:graphicFrame>
      <p:cxnSp>
        <p:nvCxnSpPr>
          <p:cNvPr id="9" name="Rechte verbindingslijn met pijl 8">
            <a:extLst>
              <a:ext uri="{FF2B5EF4-FFF2-40B4-BE49-F238E27FC236}">
                <a16:creationId xmlns:a16="http://schemas.microsoft.com/office/drawing/2014/main" id="{4A5F7BD2-6F16-A6E1-B8C9-E3F93F253F6C}"/>
              </a:ext>
            </a:extLst>
          </p:cNvPr>
          <p:cNvCxnSpPr>
            <a:cxnSpLocks/>
          </p:cNvCxnSpPr>
          <p:nvPr/>
        </p:nvCxnSpPr>
        <p:spPr>
          <a:xfrm flipV="1">
            <a:off x="1232040" y="3150704"/>
            <a:ext cx="1476235" cy="855462"/>
          </a:xfrm>
          <a:prstGeom prst="straightConnector1">
            <a:avLst/>
          </a:prstGeom>
          <a:ln w="38100">
            <a:solidFill>
              <a:srgbClr val="002060"/>
            </a:solidFill>
            <a:tailEnd type="triangle"/>
          </a:ln>
        </p:spPr>
        <p:style>
          <a:lnRef idx="1">
            <a:schemeClr val="accent1"/>
          </a:lnRef>
          <a:fillRef idx="0">
            <a:schemeClr val="accent1"/>
          </a:fillRef>
          <a:effectRef idx="0">
            <a:schemeClr val="accent1"/>
          </a:effectRef>
          <a:fontRef idx="minor">
            <a:schemeClr val="tx1"/>
          </a:fontRef>
        </p:style>
      </p:cxnSp>
      <p:sp>
        <p:nvSpPr>
          <p:cNvPr id="3" name="Ondertitel 4">
            <a:extLst>
              <a:ext uri="{FF2B5EF4-FFF2-40B4-BE49-F238E27FC236}">
                <a16:creationId xmlns:a16="http://schemas.microsoft.com/office/drawing/2014/main" id="{1B315B23-2C6A-C2BF-0874-84528FB42447}"/>
              </a:ext>
            </a:extLst>
          </p:cNvPr>
          <p:cNvSpPr txBox="1">
            <a:spLocks/>
          </p:cNvSpPr>
          <p:nvPr/>
        </p:nvSpPr>
        <p:spPr>
          <a:xfrm>
            <a:off x="6401980" y="5250180"/>
            <a:ext cx="6027480" cy="416974"/>
          </a:xfrm>
          <a:prstGeom prst="rect">
            <a:avLst/>
          </a:prstGeom>
        </p:spPr>
        <p:txBody>
          <a:bodyPr vert="horz" lIns="91440" tIns="45720" rIns="91440" bIns="45720" rtlCol="0">
            <a:normAutofit fontScale="85000" lnSpcReduction="20000"/>
          </a:bodyPr>
          <a:lstStyle>
            <a:lvl1pPr marL="0" indent="0" algn="l" defTabSz="914400" rtl="0" eaLnBrk="1" latinLnBrk="0" hangingPunct="1">
              <a:lnSpc>
                <a:spcPct val="90000"/>
              </a:lnSpc>
              <a:spcBef>
                <a:spcPts val="1000"/>
              </a:spcBef>
              <a:buFont typeface="Arial" panose="020B0604020202020204" pitchFamily="34" charset="0"/>
              <a:buNone/>
              <a:defRPr sz="3200" b="0" i="0" kern="1200">
                <a:solidFill>
                  <a:srgbClr val="00575C"/>
                </a:solidFill>
                <a:latin typeface="Raleway" panose="020B0503030101060003" pitchFamily="34" charset="77"/>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b="0" i="0" kern="1200">
                <a:solidFill>
                  <a:schemeClr val="tx1"/>
                </a:solidFill>
                <a:latin typeface="Raleway" panose="020B0503030101060003" pitchFamily="34" charset="77"/>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b="1" i="0" kern="1200">
                <a:solidFill>
                  <a:schemeClr val="tx1"/>
                </a:solidFill>
                <a:latin typeface="Raleway" panose="020B0503030101060003" pitchFamily="34" charset="77"/>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Raleway" panose="020B0503030101060003" pitchFamily="34" charset="77"/>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Raleway" panose="020B0503030101060003" pitchFamily="34" charset="77"/>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nl-NL" dirty="0"/>
              <a:t>Per IBO waar wat bij hoort / past?</a:t>
            </a:r>
          </a:p>
        </p:txBody>
      </p:sp>
    </p:spTree>
    <p:extLst>
      <p:ext uri="{BB962C8B-B14F-4D97-AF65-F5344CB8AC3E}">
        <p14:creationId xmlns:p14="http://schemas.microsoft.com/office/powerpoint/2010/main" val="424065482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8667F6A-54D6-48AB-9F77-EDD5A4F5F992}"/>
              </a:ext>
            </a:extLst>
          </p:cNvPr>
          <p:cNvSpPr>
            <a:spLocks noGrp="1"/>
          </p:cNvSpPr>
          <p:nvPr>
            <p:ph type="ctrTitle"/>
          </p:nvPr>
        </p:nvSpPr>
        <p:spPr>
          <a:xfrm>
            <a:off x="508000" y="681037"/>
            <a:ext cx="5658338" cy="909427"/>
          </a:xfrm>
        </p:spPr>
        <p:txBody>
          <a:bodyPr/>
          <a:lstStyle/>
          <a:p>
            <a:r>
              <a:rPr lang="nl-NL"/>
              <a:t>Vaardigheden hiërarchie</a:t>
            </a:r>
            <a:br>
              <a:rPr lang="nl-NL"/>
            </a:br>
            <a:endParaRPr lang="nl-NL"/>
          </a:p>
        </p:txBody>
      </p:sp>
      <p:sp>
        <p:nvSpPr>
          <p:cNvPr id="4" name="Tijdelijke aanduiding voor afbeelding 3">
            <a:extLst>
              <a:ext uri="{FF2B5EF4-FFF2-40B4-BE49-F238E27FC236}">
                <a16:creationId xmlns:a16="http://schemas.microsoft.com/office/drawing/2014/main" id="{8A0DE882-FB11-4A0A-94BD-35B7F4656C67}"/>
              </a:ext>
            </a:extLst>
          </p:cNvPr>
          <p:cNvSpPr>
            <a:spLocks noGrp="1"/>
          </p:cNvSpPr>
          <p:nvPr>
            <p:ph type="pic" sz="quarter" idx="14"/>
          </p:nvPr>
        </p:nvSpPr>
        <p:spPr>
          <a:xfrm>
            <a:off x="531026" y="2083853"/>
            <a:ext cx="3509074" cy="3555877"/>
          </a:xfrm>
        </p:spPr>
        <p:txBody>
          <a:bodyPr>
            <a:normAutofit lnSpcReduction="10000"/>
          </a:bodyPr>
          <a:lstStyle/>
          <a:p>
            <a:r>
              <a:rPr lang="nl-NL">
                <a:solidFill>
                  <a:srgbClr val="00575C"/>
                </a:solidFill>
              </a:rPr>
              <a:t>Beheerst productieproces</a:t>
            </a:r>
          </a:p>
          <a:p>
            <a:pPr marL="342900" indent="-342900">
              <a:buBlip>
                <a:blip r:embed="rId2"/>
              </a:buBlip>
            </a:pPr>
            <a:r>
              <a:rPr lang="nl-NL" sz="1900" b="0">
                <a:solidFill>
                  <a:srgbClr val="00575C"/>
                </a:solidFill>
              </a:rPr>
              <a:t>Bereidt productieproces voor</a:t>
            </a:r>
          </a:p>
          <a:p>
            <a:pPr marL="342900" indent="-342900">
              <a:buBlip>
                <a:blip r:embed="rId2"/>
              </a:buBlip>
            </a:pPr>
            <a:r>
              <a:rPr lang="nl-NL" sz="1900" b="0">
                <a:solidFill>
                  <a:srgbClr val="00575C"/>
                </a:solidFill>
              </a:rPr>
              <a:t>Bedient apparatuur</a:t>
            </a:r>
          </a:p>
          <a:p>
            <a:pPr marL="342900" indent="-342900">
              <a:buBlip>
                <a:blip r:embed="rId2"/>
              </a:buBlip>
            </a:pPr>
            <a:r>
              <a:rPr lang="nl-NL" sz="1900" b="0">
                <a:solidFill>
                  <a:srgbClr val="00575C"/>
                </a:solidFill>
              </a:rPr>
              <a:t>Bewaakt procesverloop</a:t>
            </a:r>
          </a:p>
          <a:p>
            <a:pPr marL="342900" indent="-342900">
              <a:buBlip>
                <a:blip r:embed="rId2"/>
              </a:buBlip>
            </a:pPr>
            <a:r>
              <a:rPr lang="nl-NL" sz="1900" b="0">
                <a:solidFill>
                  <a:srgbClr val="00575C"/>
                </a:solidFill>
              </a:rPr>
              <a:t>Voert kwaliteitscontroles uit</a:t>
            </a:r>
          </a:p>
          <a:p>
            <a:pPr marL="342900" indent="-342900">
              <a:buBlip>
                <a:blip r:embed="rId2"/>
              </a:buBlip>
            </a:pPr>
            <a:r>
              <a:rPr lang="nl-NL" sz="1900" b="0">
                <a:solidFill>
                  <a:srgbClr val="00575C"/>
                </a:solidFill>
              </a:rPr>
              <a:t>Onderhoudt apparatuur</a:t>
            </a:r>
          </a:p>
          <a:p>
            <a:pPr marL="342900" indent="-342900">
              <a:buBlip>
                <a:blip r:embed="rId2"/>
              </a:buBlip>
            </a:pPr>
            <a:r>
              <a:rPr lang="nl-NL" sz="1900" b="0">
                <a:solidFill>
                  <a:srgbClr val="00575C"/>
                </a:solidFill>
              </a:rPr>
              <a:t>Bewaakt geautomatiseerde processen.</a:t>
            </a:r>
          </a:p>
          <a:p>
            <a:endParaRPr lang="nl-NL"/>
          </a:p>
        </p:txBody>
      </p:sp>
      <p:sp>
        <p:nvSpPr>
          <p:cNvPr id="5" name="Tijdelijke aanduiding voor afbeelding 4">
            <a:extLst>
              <a:ext uri="{FF2B5EF4-FFF2-40B4-BE49-F238E27FC236}">
                <a16:creationId xmlns:a16="http://schemas.microsoft.com/office/drawing/2014/main" id="{3B551AFE-DDDA-70BB-CFFD-C2A67C56D0F9}"/>
              </a:ext>
            </a:extLst>
          </p:cNvPr>
          <p:cNvSpPr>
            <a:spLocks noGrp="1"/>
          </p:cNvSpPr>
          <p:nvPr>
            <p:ph type="pic" sz="quarter" idx="15"/>
          </p:nvPr>
        </p:nvSpPr>
        <p:spPr>
          <a:xfrm>
            <a:off x="4638732" y="2055831"/>
            <a:ext cx="3160988" cy="1165834"/>
          </a:xfrm>
        </p:spPr>
        <p:txBody>
          <a:bodyPr>
            <a:normAutofit lnSpcReduction="10000"/>
          </a:bodyPr>
          <a:lstStyle/>
          <a:p>
            <a:r>
              <a:rPr lang="nl-NL">
                <a:solidFill>
                  <a:srgbClr val="00575C"/>
                </a:solidFill>
              </a:rPr>
              <a:t>Begeleidt werkzaamheden en instrueert medewerkers en of derden</a:t>
            </a:r>
          </a:p>
          <a:p>
            <a:pPr algn="ctr"/>
            <a:endParaRPr lang="nl-NL"/>
          </a:p>
        </p:txBody>
      </p:sp>
      <p:sp>
        <p:nvSpPr>
          <p:cNvPr id="7" name="Tijdelijke aanduiding voor afbeelding 6">
            <a:extLst>
              <a:ext uri="{FF2B5EF4-FFF2-40B4-BE49-F238E27FC236}">
                <a16:creationId xmlns:a16="http://schemas.microsoft.com/office/drawing/2014/main" id="{A6F33F65-6619-DA35-BABA-BD8F3CF8AD2F}"/>
              </a:ext>
            </a:extLst>
          </p:cNvPr>
          <p:cNvSpPr>
            <a:spLocks noGrp="1"/>
          </p:cNvSpPr>
          <p:nvPr>
            <p:ph type="pic" sz="quarter" idx="17"/>
          </p:nvPr>
        </p:nvSpPr>
        <p:spPr>
          <a:xfrm>
            <a:off x="8385237" y="2065232"/>
            <a:ext cx="3275737" cy="1687324"/>
          </a:xfrm>
        </p:spPr>
        <p:txBody>
          <a:bodyPr>
            <a:normAutofit/>
          </a:bodyPr>
          <a:lstStyle/>
          <a:p>
            <a:r>
              <a:rPr lang="nl-NL">
                <a:solidFill>
                  <a:srgbClr val="00575C"/>
                </a:solidFill>
              </a:rPr>
              <a:t>Werkt mee aan procesverbetering en productontwikkeling</a:t>
            </a:r>
          </a:p>
        </p:txBody>
      </p:sp>
      <p:sp>
        <p:nvSpPr>
          <p:cNvPr id="9" name="Tijdelijke aanduiding voor afbeelding 4">
            <a:extLst>
              <a:ext uri="{FF2B5EF4-FFF2-40B4-BE49-F238E27FC236}">
                <a16:creationId xmlns:a16="http://schemas.microsoft.com/office/drawing/2014/main" id="{88B44FF3-09FC-1255-072C-683EA9303894}"/>
              </a:ext>
            </a:extLst>
          </p:cNvPr>
          <p:cNvSpPr txBox="1">
            <a:spLocks/>
          </p:cNvSpPr>
          <p:nvPr/>
        </p:nvSpPr>
        <p:spPr>
          <a:xfrm>
            <a:off x="4651847" y="3169639"/>
            <a:ext cx="3160988" cy="1165834"/>
          </a:xfrm>
          <a:prstGeom prst="rect">
            <a:avLst/>
          </a:prstGeom>
        </p:spPr>
        <p:txBody>
          <a:bodyPr vert="horz" lIns="91440" tIns="45720" rIns="91440" bIns="45720" rtlCol="0">
            <a:normAutofit fontScale="92500"/>
          </a:bodyPr>
          <a:lstStyle>
            <a:lvl1pPr marL="0" indent="0" algn="l" defTabSz="914400" rtl="0" eaLnBrk="1" latinLnBrk="0" hangingPunct="1">
              <a:lnSpc>
                <a:spcPct val="90000"/>
              </a:lnSpc>
              <a:spcBef>
                <a:spcPts val="1000"/>
              </a:spcBef>
              <a:buFont typeface="Arial" panose="020B0604020202020204" pitchFamily="34" charset="0"/>
              <a:buNone/>
              <a:defRPr sz="2000" b="1" i="0" kern="1200">
                <a:solidFill>
                  <a:schemeClr val="tx1"/>
                </a:solidFill>
                <a:latin typeface="Raleway" panose="020B0503030101060003" pitchFamily="34" charset="77"/>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3200" b="0" i="0" kern="1200">
                <a:solidFill>
                  <a:schemeClr val="tx1"/>
                </a:solidFill>
                <a:latin typeface="Raleway" panose="020B0503030101060003" pitchFamily="34"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b="1" i="0" kern="1200">
                <a:solidFill>
                  <a:schemeClr val="tx1"/>
                </a:solidFill>
                <a:latin typeface="Raleway" panose="020B0503030101060003" pitchFamily="34"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Raleway" panose="020B0503030101060003" pitchFamily="34"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Raleway" panose="020B0503030101060003" pitchFamily="34"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a:buBlip>
                <a:blip r:embed="rId2"/>
              </a:buBlip>
            </a:pPr>
            <a:r>
              <a:rPr lang="nl-NL" b="0">
                <a:solidFill>
                  <a:srgbClr val="00575C"/>
                </a:solidFill>
              </a:rPr>
              <a:t>Maakt planning</a:t>
            </a:r>
          </a:p>
          <a:p>
            <a:pPr marL="342900" indent="-342900">
              <a:buBlip>
                <a:blip r:embed="rId2"/>
              </a:buBlip>
            </a:pPr>
            <a:r>
              <a:rPr lang="nl-NL" b="0">
                <a:solidFill>
                  <a:srgbClr val="00575C"/>
                </a:solidFill>
              </a:rPr>
              <a:t>Bewaakt planning</a:t>
            </a:r>
          </a:p>
          <a:p>
            <a:pPr marL="342900" indent="-342900">
              <a:buBlip>
                <a:blip r:embed="rId2"/>
              </a:buBlip>
            </a:pPr>
            <a:r>
              <a:rPr lang="nl-NL" b="0">
                <a:solidFill>
                  <a:srgbClr val="00575C"/>
                </a:solidFill>
              </a:rPr>
              <a:t>Begeleidt en instrueert</a:t>
            </a:r>
          </a:p>
          <a:p>
            <a:pPr algn="ctr"/>
            <a:endParaRPr lang="nl-NL"/>
          </a:p>
        </p:txBody>
      </p:sp>
      <p:sp>
        <p:nvSpPr>
          <p:cNvPr id="10" name="Tijdelijke aanduiding voor afbeelding 4">
            <a:extLst>
              <a:ext uri="{FF2B5EF4-FFF2-40B4-BE49-F238E27FC236}">
                <a16:creationId xmlns:a16="http://schemas.microsoft.com/office/drawing/2014/main" id="{4BF89EB9-D1E2-49D2-3885-C3A503294629}"/>
              </a:ext>
            </a:extLst>
          </p:cNvPr>
          <p:cNvSpPr txBox="1">
            <a:spLocks/>
          </p:cNvSpPr>
          <p:nvPr/>
        </p:nvSpPr>
        <p:spPr>
          <a:xfrm>
            <a:off x="8398352" y="3221665"/>
            <a:ext cx="3793648" cy="1487421"/>
          </a:xfrm>
          <a:prstGeom prst="rect">
            <a:avLst/>
          </a:prstGeom>
        </p:spPr>
        <p:txBody>
          <a:bodyPr vert="horz" lIns="91440" tIns="45720" rIns="91440" bIns="45720" rtlCol="0">
            <a:normAutofit fontScale="85000" lnSpcReduction="20000"/>
          </a:bodyPr>
          <a:lstStyle>
            <a:lvl1pPr marL="0" indent="0" algn="l" defTabSz="914400" rtl="0" eaLnBrk="1" latinLnBrk="0" hangingPunct="1">
              <a:lnSpc>
                <a:spcPct val="90000"/>
              </a:lnSpc>
              <a:spcBef>
                <a:spcPts val="1000"/>
              </a:spcBef>
              <a:buFont typeface="Arial" panose="020B0604020202020204" pitchFamily="34" charset="0"/>
              <a:buNone/>
              <a:defRPr sz="2000" b="1" i="0" kern="1200">
                <a:solidFill>
                  <a:schemeClr val="tx1"/>
                </a:solidFill>
                <a:latin typeface="Raleway" panose="020B0503030101060003" pitchFamily="34" charset="77"/>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3200" b="0" i="0" kern="1200">
                <a:solidFill>
                  <a:schemeClr val="tx1"/>
                </a:solidFill>
                <a:latin typeface="Raleway" panose="020B0503030101060003" pitchFamily="34"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b="1" i="0" kern="1200">
                <a:solidFill>
                  <a:schemeClr val="tx1"/>
                </a:solidFill>
                <a:latin typeface="Raleway" panose="020B0503030101060003" pitchFamily="34"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Raleway" panose="020B0503030101060003" pitchFamily="34"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Raleway" panose="020B0503030101060003" pitchFamily="34"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a:buBlip>
                <a:blip r:embed="rId2"/>
              </a:buBlip>
            </a:pPr>
            <a:r>
              <a:rPr lang="nl-NL" sz="2200" b="0">
                <a:solidFill>
                  <a:srgbClr val="00575C"/>
                </a:solidFill>
              </a:rPr>
              <a:t>Levert input</a:t>
            </a:r>
          </a:p>
          <a:p>
            <a:pPr marL="342900" indent="-342900">
              <a:buBlip>
                <a:blip r:embed="rId2"/>
              </a:buBlip>
            </a:pPr>
            <a:r>
              <a:rPr lang="nl-NL" sz="2200" b="0">
                <a:solidFill>
                  <a:srgbClr val="00575C"/>
                </a:solidFill>
              </a:rPr>
              <a:t>Stelt een </a:t>
            </a:r>
            <a:r>
              <a:rPr lang="nl-NL" sz="2200" b="0" err="1">
                <a:solidFill>
                  <a:srgbClr val="00575C"/>
                </a:solidFill>
              </a:rPr>
              <a:t>pva</a:t>
            </a:r>
            <a:r>
              <a:rPr lang="nl-NL" sz="2200" b="0">
                <a:solidFill>
                  <a:srgbClr val="00575C"/>
                </a:solidFill>
              </a:rPr>
              <a:t> op</a:t>
            </a:r>
          </a:p>
          <a:p>
            <a:pPr marL="342900" indent="-342900">
              <a:buBlip>
                <a:blip r:embed="rId2"/>
              </a:buBlip>
            </a:pPr>
            <a:r>
              <a:rPr lang="nl-NL" sz="2200" b="0">
                <a:solidFill>
                  <a:srgbClr val="00575C"/>
                </a:solidFill>
              </a:rPr>
              <a:t>Voert </a:t>
            </a:r>
            <a:r>
              <a:rPr lang="nl-NL" sz="2200" b="0" err="1">
                <a:solidFill>
                  <a:srgbClr val="00575C"/>
                </a:solidFill>
              </a:rPr>
              <a:t>onderzoekswerkzaamheden</a:t>
            </a:r>
            <a:r>
              <a:rPr lang="nl-NL" sz="2200" b="0">
                <a:solidFill>
                  <a:srgbClr val="00575C"/>
                </a:solidFill>
              </a:rPr>
              <a:t> uit</a:t>
            </a:r>
          </a:p>
          <a:p>
            <a:pPr algn="ctr"/>
            <a:endParaRPr lang="nl-NL"/>
          </a:p>
        </p:txBody>
      </p:sp>
      <p:pic>
        <p:nvPicPr>
          <p:cNvPr id="1026" name="Picture 2" descr="HOE BEHEER(S) JE CYCLISCHE PROCESSEN? - EF Office Management">
            <a:extLst>
              <a:ext uri="{FF2B5EF4-FFF2-40B4-BE49-F238E27FC236}">
                <a16:creationId xmlns:a16="http://schemas.microsoft.com/office/drawing/2014/main" id="{25B79FD5-5AE7-39B6-3CB0-C5246C9591D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161778" y="4548090"/>
            <a:ext cx="1887632" cy="188763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5919566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54CF5B1-E6FB-822B-EAA0-1A8EFBEBD63D}"/>
              </a:ext>
            </a:extLst>
          </p:cNvPr>
          <p:cNvSpPr>
            <a:spLocks noGrp="1"/>
          </p:cNvSpPr>
          <p:nvPr>
            <p:ph type="ctrTitle"/>
          </p:nvPr>
        </p:nvSpPr>
        <p:spPr/>
        <p:txBody>
          <a:bodyPr/>
          <a:lstStyle/>
          <a:p>
            <a:r>
              <a:rPr lang="nl-NL"/>
              <a:t>Programma 8:30u-±11:30u</a:t>
            </a:r>
          </a:p>
        </p:txBody>
      </p:sp>
      <p:sp>
        <p:nvSpPr>
          <p:cNvPr id="3" name="Ondertitel 2">
            <a:extLst>
              <a:ext uri="{FF2B5EF4-FFF2-40B4-BE49-F238E27FC236}">
                <a16:creationId xmlns:a16="http://schemas.microsoft.com/office/drawing/2014/main" id="{59307DBC-28A5-3BD3-0ACA-FA14CCD1C371}"/>
              </a:ext>
            </a:extLst>
          </p:cNvPr>
          <p:cNvSpPr>
            <a:spLocks noGrp="1"/>
          </p:cNvSpPr>
          <p:nvPr>
            <p:ph type="subTitle" idx="13"/>
          </p:nvPr>
        </p:nvSpPr>
        <p:spPr/>
        <p:txBody>
          <a:bodyPr>
            <a:normAutofit lnSpcReduction="10000"/>
          </a:bodyPr>
          <a:lstStyle/>
          <a:p>
            <a:r>
              <a:rPr lang="nl-NL"/>
              <a:t>Informatie en discussie</a:t>
            </a:r>
          </a:p>
        </p:txBody>
      </p:sp>
      <p:sp>
        <p:nvSpPr>
          <p:cNvPr id="4" name="Tijdelijke aanduiding voor tekst 3">
            <a:extLst>
              <a:ext uri="{FF2B5EF4-FFF2-40B4-BE49-F238E27FC236}">
                <a16:creationId xmlns:a16="http://schemas.microsoft.com/office/drawing/2014/main" id="{16DB7E07-1F1A-F7DE-B03C-D1054C85D0A3}"/>
              </a:ext>
            </a:extLst>
          </p:cNvPr>
          <p:cNvSpPr>
            <a:spLocks noGrp="1"/>
          </p:cNvSpPr>
          <p:nvPr>
            <p:ph type="body" sz="quarter" idx="14"/>
          </p:nvPr>
        </p:nvSpPr>
        <p:spPr>
          <a:xfrm>
            <a:off x="508000" y="2470149"/>
            <a:ext cx="9311861" cy="3706813"/>
          </a:xfrm>
        </p:spPr>
        <p:txBody>
          <a:bodyPr>
            <a:normAutofit/>
          </a:bodyPr>
          <a:lstStyle/>
          <a:p>
            <a:pPr marL="342900" indent="-342900" rtl="0" fontAlgn="ctr">
              <a:spcBef>
                <a:spcPts val="0"/>
              </a:spcBef>
              <a:spcAft>
                <a:spcPts val="0"/>
              </a:spcAft>
              <a:buAutoNum type="arabicPeriod"/>
            </a:pPr>
            <a:r>
              <a:rPr lang="nl-NL" sz="2400" b="0">
                <a:effectLst/>
                <a:latin typeface="Raleway" pitchFamily="2" charset="0"/>
              </a:rPr>
              <a:t>Presentatie over de units en tools. </a:t>
            </a:r>
            <a:r>
              <a:rPr lang="nl-NL" sz="2400" b="0">
                <a:solidFill>
                  <a:srgbClr val="F26C51"/>
                </a:solidFill>
              </a:rPr>
              <a:t>±30min</a:t>
            </a:r>
          </a:p>
          <a:p>
            <a:pPr marL="342900" indent="-342900" rtl="0" fontAlgn="ctr">
              <a:spcBef>
                <a:spcPts val="0"/>
              </a:spcBef>
              <a:spcAft>
                <a:spcPts val="0"/>
              </a:spcAft>
              <a:buAutoNum type="arabicPeriod"/>
            </a:pPr>
            <a:endParaRPr lang="nl-NL" sz="2400" b="0">
              <a:solidFill>
                <a:srgbClr val="F26C51"/>
              </a:solidFill>
              <a:effectLst/>
              <a:latin typeface="Raleway" pitchFamily="2" charset="0"/>
            </a:endParaRPr>
          </a:p>
          <a:p>
            <a:pPr marL="342900" indent="-342900" fontAlgn="ctr">
              <a:spcBef>
                <a:spcPts val="0"/>
              </a:spcBef>
              <a:buFont typeface="Arial" panose="020B0604020202020204" pitchFamily="34" charset="0"/>
              <a:buAutoNum type="arabicPeriod"/>
            </a:pPr>
            <a:r>
              <a:rPr lang="nl-NL" sz="2400" b="0">
                <a:effectLst/>
                <a:latin typeface="Raleway" pitchFamily="2" charset="0"/>
              </a:rPr>
              <a:t>Beleven van de nieuwe technieken. </a:t>
            </a:r>
            <a:r>
              <a:rPr lang="nl-NL" sz="2400" b="0">
                <a:solidFill>
                  <a:srgbClr val="F26C51"/>
                </a:solidFill>
              </a:rPr>
              <a:t>±60min</a:t>
            </a:r>
          </a:p>
          <a:p>
            <a:pPr marL="342900" indent="-342900" fontAlgn="ctr">
              <a:spcBef>
                <a:spcPts val="0"/>
              </a:spcBef>
              <a:buFont typeface="Arial" panose="020B0604020202020204" pitchFamily="34" charset="0"/>
              <a:buAutoNum type="arabicPeriod"/>
            </a:pPr>
            <a:endParaRPr lang="nl-NL" sz="2400" b="0">
              <a:solidFill>
                <a:srgbClr val="F26C51"/>
              </a:solidFill>
              <a:effectLst/>
              <a:latin typeface="Raleway" pitchFamily="2" charset="0"/>
            </a:endParaRPr>
          </a:p>
          <a:p>
            <a:pPr marL="342900" indent="-342900" fontAlgn="ctr">
              <a:spcBef>
                <a:spcPts val="0"/>
              </a:spcBef>
              <a:buFont typeface="Arial" panose="020B0604020202020204" pitchFamily="34" charset="0"/>
              <a:buAutoNum type="arabicPeriod"/>
            </a:pPr>
            <a:r>
              <a:rPr lang="nl-NL" sz="2400" b="0">
                <a:latin typeface="Raleway" pitchFamily="2" charset="0"/>
              </a:rPr>
              <a:t>Hoe implementeren we deze units in het onderwijs? </a:t>
            </a:r>
            <a:r>
              <a:rPr lang="nl-NL" sz="2400" b="0">
                <a:solidFill>
                  <a:srgbClr val="F26C51"/>
                </a:solidFill>
              </a:rPr>
              <a:t>±45min</a:t>
            </a:r>
          </a:p>
          <a:p>
            <a:pPr marL="342900" indent="-342900" fontAlgn="ctr">
              <a:spcBef>
                <a:spcPts val="0"/>
              </a:spcBef>
              <a:buFont typeface="Arial" panose="020B0604020202020204" pitchFamily="34" charset="0"/>
              <a:buAutoNum type="arabicPeriod"/>
            </a:pPr>
            <a:endParaRPr lang="nl-NL" sz="2400" b="0">
              <a:solidFill>
                <a:srgbClr val="F26C51"/>
              </a:solidFill>
              <a:latin typeface="Raleway" pitchFamily="2" charset="0"/>
            </a:endParaRPr>
          </a:p>
          <a:p>
            <a:pPr marL="342900" indent="-342900" rtl="0" fontAlgn="ctr">
              <a:spcBef>
                <a:spcPts val="0"/>
              </a:spcBef>
              <a:spcAft>
                <a:spcPts val="0"/>
              </a:spcAft>
              <a:buAutoNum type="arabicPeriod"/>
            </a:pPr>
            <a:r>
              <a:rPr lang="nl-NL" sz="2400" b="0">
                <a:effectLst/>
                <a:latin typeface="Raleway" pitchFamily="2" charset="0"/>
              </a:rPr>
              <a:t>Discussie. </a:t>
            </a:r>
            <a:r>
              <a:rPr lang="nl-NL" sz="2400" b="0">
                <a:solidFill>
                  <a:srgbClr val="F26C51"/>
                </a:solidFill>
              </a:rPr>
              <a:t>±30min</a:t>
            </a:r>
            <a:endParaRPr lang="nl-NL" sz="2400" b="0">
              <a:solidFill>
                <a:srgbClr val="F26C51"/>
              </a:solidFill>
              <a:effectLst/>
              <a:latin typeface="Raleway" pitchFamily="2" charset="0"/>
            </a:endParaRPr>
          </a:p>
          <a:p>
            <a:pPr rtl="0" fontAlgn="ctr">
              <a:spcBef>
                <a:spcPts val="0"/>
              </a:spcBef>
              <a:spcAft>
                <a:spcPts val="0"/>
              </a:spcAft>
            </a:pPr>
            <a:br>
              <a:rPr lang="nl-NL" sz="2400" b="0">
                <a:latin typeface="Raleway" pitchFamily="2" charset="0"/>
              </a:rPr>
            </a:br>
            <a:endParaRPr lang="nl-NL" i="1"/>
          </a:p>
        </p:txBody>
      </p:sp>
    </p:spTree>
    <p:extLst>
      <p:ext uri="{BB962C8B-B14F-4D97-AF65-F5344CB8AC3E}">
        <p14:creationId xmlns:p14="http://schemas.microsoft.com/office/powerpoint/2010/main" val="318277372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4B90176-BB57-E332-70C0-1AB1FB4F157D}"/>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070EE125-CE92-6904-2BBB-7CA99F84E3BB}"/>
              </a:ext>
            </a:extLst>
          </p:cNvPr>
          <p:cNvSpPr>
            <a:spLocks noGrp="1"/>
          </p:cNvSpPr>
          <p:nvPr>
            <p:ph type="ctrTitle"/>
          </p:nvPr>
        </p:nvSpPr>
        <p:spPr>
          <a:xfrm>
            <a:off x="590063" y="292693"/>
            <a:ext cx="5658338" cy="964132"/>
          </a:xfrm>
        </p:spPr>
        <p:txBody>
          <a:bodyPr/>
          <a:lstStyle/>
          <a:p>
            <a:r>
              <a:rPr lang="nl-NL"/>
              <a:t>Schooljaar ‘26-’27</a:t>
            </a:r>
          </a:p>
        </p:txBody>
      </p:sp>
      <p:sp>
        <p:nvSpPr>
          <p:cNvPr id="20" name="Vijfhoek 19">
            <a:extLst>
              <a:ext uri="{FF2B5EF4-FFF2-40B4-BE49-F238E27FC236}">
                <a16:creationId xmlns:a16="http://schemas.microsoft.com/office/drawing/2014/main" id="{ED8DC0C7-01EC-5F32-CD48-0311A58A1196}"/>
              </a:ext>
            </a:extLst>
          </p:cNvPr>
          <p:cNvSpPr/>
          <p:nvPr/>
        </p:nvSpPr>
        <p:spPr>
          <a:xfrm>
            <a:off x="1812938" y="5265776"/>
            <a:ext cx="1380975" cy="1205559"/>
          </a:xfrm>
          <a:prstGeom prst="pentagon">
            <a:avLst/>
          </a:prstGeom>
          <a:solidFill>
            <a:srgbClr val="00787E"/>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nl-NL" b="1">
                <a:solidFill>
                  <a:srgbClr val="F26C51"/>
                </a:solidFill>
                <a:latin typeface="Raleway" pitchFamily="2" charset="0"/>
              </a:rPr>
              <a:t>Unit 2</a:t>
            </a:r>
          </a:p>
        </p:txBody>
      </p:sp>
      <p:sp>
        <p:nvSpPr>
          <p:cNvPr id="21" name="Tijdelijke aanduiding voor afbeelding 3">
            <a:extLst>
              <a:ext uri="{FF2B5EF4-FFF2-40B4-BE49-F238E27FC236}">
                <a16:creationId xmlns:a16="http://schemas.microsoft.com/office/drawing/2014/main" id="{FA14DD90-1BB8-4538-C05F-029EF15C6E07}"/>
              </a:ext>
            </a:extLst>
          </p:cNvPr>
          <p:cNvSpPr>
            <a:spLocks noGrp="1"/>
          </p:cNvSpPr>
          <p:nvPr>
            <p:ph type="pic" sz="quarter" idx="14"/>
          </p:nvPr>
        </p:nvSpPr>
        <p:spPr>
          <a:xfrm>
            <a:off x="1984733" y="2180598"/>
            <a:ext cx="3509074" cy="456190"/>
          </a:xfrm>
        </p:spPr>
        <p:txBody>
          <a:bodyPr>
            <a:normAutofit/>
          </a:bodyPr>
          <a:lstStyle/>
          <a:p>
            <a:r>
              <a:rPr lang="nl-NL">
                <a:solidFill>
                  <a:srgbClr val="00575C"/>
                </a:solidFill>
              </a:rPr>
              <a:t>Beheerst productieproces</a:t>
            </a:r>
          </a:p>
          <a:p>
            <a:endParaRPr lang="nl-NL"/>
          </a:p>
        </p:txBody>
      </p:sp>
      <p:sp>
        <p:nvSpPr>
          <p:cNvPr id="22" name="Tijdelijke aanduiding voor afbeelding 4">
            <a:extLst>
              <a:ext uri="{FF2B5EF4-FFF2-40B4-BE49-F238E27FC236}">
                <a16:creationId xmlns:a16="http://schemas.microsoft.com/office/drawing/2014/main" id="{2367F29D-D9F8-C255-0CC1-189CD15B0E4B}"/>
              </a:ext>
            </a:extLst>
          </p:cNvPr>
          <p:cNvSpPr>
            <a:spLocks noGrp="1"/>
          </p:cNvSpPr>
          <p:nvPr>
            <p:ph type="pic" sz="quarter" idx="15"/>
          </p:nvPr>
        </p:nvSpPr>
        <p:spPr>
          <a:xfrm>
            <a:off x="7039799" y="2257343"/>
            <a:ext cx="3160988" cy="1165834"/>
          </a:xfrm>
        </p:spPr>
        <p:txBody>
          <a:bodyPr>
            <a:normAutofit lnSpcReduction="10000"/>
          </a:bodyPr>
          <a:lstStyle/>
          <a:p>
            <a:r>
              <a:rPr lang="nl-NL" dirty="0">
                <a:solidFill>
                  <a:srgbClr val="00575C"/>
                </a:solidFill>
              </a:rPr>
              <a:t>Begeleidt werkzaamheden en instrueert medewerkers en of derden</a:t>
            </a:r>
          </a:p>
          <a:p>
            <a:pPr algn="ctr"/>
            <a:endParaRPr lang="nl-NL" dirty="0"/>
          </a:p>
        </p:txBody>
      </p:sp>
      <p:sp>
        <p:nvSpPr>
          <p:cNvPr id="23" name="Tijdelijke aanduiding voor afbeelding 6">
            <a:extLst>
              <a:ext uri="{FF2B5EF4-FFF2-40B4-BE49-F238E27FC236}">
                <a16:creationId xmlns:a16="http://schemas.microsoft.com/office/drawing/2014/main" id="{7895DE23-E1DB-5249-D3A3-488B03410D31}"/>
              </a:ext>
            </a:extLst>
          </p:cNvPr>
          <p:cNvSpPr txBox="1">
            <a:spLocks/>
          </p:cNvSpPr>
          <p:nvPr/>
        </p:nvSpPr>
        <p:spPr>
          <a:xfrm>
            <a:off x="4774969" y="4259693"/>
            <a:ext cx="3275737" cy="1687324"/>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panose="020B0604020202020204" pitchFamily="34" charset="0"/>
              <a:buNone/>
              <a:defRPr sz="2000" b="1" i="0" kern="1200">
                <a:solidFill>
                  <a:schemeClr val="tx1"/>
                </a:solidFill>
                <a:latin typeface="Raleway" panose="020B0503030101060003" pitchFamily="34" charset="77"/>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3200" b="0" i="0" kern="1200">
                <a:solidFill>
                  <a:schemeClr val="tx1"/>
                </a:solidFill>
                <a:latin typeface="Raleway" panose="020B0503030101060003" pitchFamily="34"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b="1" i="0" kern="1200">
                <a:solidFill>
                  <a:schemeClr val="tx1"/>
                </a:solidFill>
                <a:latin typeface="Raleway" panose="020B0503030101060003" pitchFamily="34"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Raleway" panose="020B0503030101060003" pitchFamily="34"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Raleway" panose="020B0503030101060003" pitchFamily="34"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nl-NL">
                <a:solidFill>
                  <a:srgbClr val="00575C"/>
                </a:solidFill>
              </a:rPr>
              <a:t>Werkt mee aan procesverbetering en productontwikkeling</a:t>
            </a:r>
          </a:p>
        </p:txBody>
      </p:sp>
      <p:sp>
        <p:nvSpPr>
          <p:cNvPr id="26" name="Vijfhoek 25">
            <a:extLst>
              <a:ext uri="{FF2B5EF4-FFF2-40B4-BE49-F238E27FC236}">
                <a16:creationId xmlns:a16="http://schemas.microsoft.com/office/drawing/2014/main" id="{AD2E41B1-94A5-30EB-12FC-B5E3B193F984}"/>
              </a:ext>
            </a:extLst>
          </p:cNvPr>
          <p:cNvSpPr/>
          <p:nvPr/>
        </p:nvSpPr>
        <p:spPr>
          <a:xfrm>
            <a:off x="4997532" y="2545934"/>
            <a:ext cx="1885869" cy="1531089"/>
          </a:xfrm>
          <a:prstGeom prst="pentagon">
            <a:avLst/>
          </a:prstGeom>
          <a:solidFill>
            <a:srgbClr val="00787E"/>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nl-NL" sz="2400" b="1">
                <a:solidFill>
                  <a:srgbClr val="F26C51"/>
                </a:solidFill>
                <a:latin typeface="Raleway" pitchFamily="2" charset="0"/>
              </a:rPr>
              <a:t>Unit 4</a:t>
            </a:r>
          </a:p>
        </p:txBody>
      </p:sp>
      <p:sp>
        <p:nvSpPr>
          <p:cNvPr id="33" name="Vijfhoek 32">
            <a:extLst>
              <a:ext uri="{FF2B5EF4-FFF2-40B4-BE49-F238E27FC236}">
                <a16:creationId xmlns:a16="http://schemas.microsoft.com/office/drawing/2014/main" id="{E5E51FA2-14F3-8BD9-A23B-1074FDDB85EF}"/>
              </a:ext>
            </a:extLst>
          </p:cNvPr>
          <p:cNvSpPr/>
          <p:nvPr/>
        </p:nvSpPr>
        <p:spPr>
          <a:xfrm>
            <a:off x="3193913" y="5265775"/>
            <a:ext cx="1380975" cy="1205559"/>
          </a:xfrm>
          <a:prstGeom prst="pentagon">
            <a:avLst/>
          </a:prstGeom>
          <a:solidFill>
            <a:srgbClr val="00575C"/>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nl-NL" b="1">
                <a:solidFill>
                  <a:srgbClr val="F26C51"/>
                </a:solidFill>
                <a:latin typeface="Raleway" pitchFamily="2" charset="0"/>
              </a:rPr>
              <a:t>Unit 3</a:t>
            </a:r>
          </a:p>
        </p:txBody>
      </p:sp>
      <p:sp>
        <p:nvSpPr>
          <p:cNvPr id="34" name="Vijfhoek 33">
            <a:extLst>
              <a:ext uri="{FF2B5EF4-FFF2-40B4-BE49-F238E27FC236}">
                <a16:creationId xmlns:a16="http://schemas.microsoft.com/office/drawing/2014/main" id="{F520F6CF-BDAE-871D-4B93-8C752280C762}"/>
              </a:ext>
            </a:extLst>
          </p:cNvPr>
          <p:cNvSpPr/>
          <p:nvPr/>
        </p:nvSpPr>
        <p:spPr>
          <a:xfrm>
            <a:off x="7617112" y="5338050"/>
            <a:ext cx="1380975" cy="1205559"/>
          </a:xfrm>
          <a:prstGeom prst="pentagon">
            <a:avLst/>
          </a:prstGeom>
          <a:solidFill>
            <a:srgbClr val="00575C"/>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nl-NL" b="1">
                <a:solidFill>
                  <a:srgbClr val="F26C51"/>
                </a:solidFill>
                <a:latin typeface="Raleway" pitchFamily="2" charset="0"/>
              </a:rPr>
              <a:t>Unit 5</a:t>
            </a:r>
          </a:p>
        </p:txBody>
      </p:sp>
      <p:sp>
        <p:nvSpPr>
          <p:cNvPr id="35" name="Vijfhoek 34">
            <a:extLst>
              <a:ext uri="{FF2B5EF4-FFF2-40B4-BE49-F238E27FC236}">
                <a16:creationId xmlns:a16="http://schemas.microsoft.com/office/drawing/2014/main" id="{9E148089-4010-D974-30B4-800913E69C03}"/>
              </a:ext>
            </a:extLst>
          </p:cNvPr>
          <p:cNvSpPr/>
          <p:nvPr/>
        </p:nvSpPr>
        <p:spPr>
          <a:xfrm>
            <a:off x="8998087" y="5338053"/>
            <a:ext cx="1380975" cy="1205559"/>
          </a:xfrm>
          <a:prstGeom prst="pentagon">
            <a:avLst/>
          </a:prstGeom>
          <a:solidFill>
            <a:srgbClr val="00787E"/>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nl-NL" b="1">
                <a:solidFill>
                  <a:srgbClr val="F26C51"/>
                </a:solidFill>
                <a:latin typeface="Raleway" pitchFamily="2" charset="0"/>
              </a:rPr>
              <a:t>Unit 6</a:t>
            </a:r>
          </a:p>
        </p:txBody>
      </p:sp>
      <p:sp>
        <p:nvSpPr>
          <p:cNvPr id="36" name="Vijfhoek 35">
            <a:extLst>
              <a:ext uri="{FF2B5EF4-FFF2-40B4-BE49-F238E27FC236}">
                <a16:creationId xmlns:a16="http://schemas.microsoft.com/office/drawing/2014/main" id="{81E0AC81-EC47-CA78-1EBB-F7C7227DEE52}"/>
              </a:ext>
            </a:extLst>
          </p:cNvPr>
          <p:cNvSpPr/>
          <p:nvPr/>
        </p:nvSpPr>
        <p:spPr>
          <a:xfrm>
            <a:off x="10379062" y="5338051"/>
            <a:ext cx="1380975" cy="1205559"/>
          </a:xfrm>
          <a:prstGeom prst="pentagon">
            <a:avLst/>
          </a:prstGeom>
          <a:solidFill>
            <a:srgbClr val="00575C"/>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nl-NL" b="1">
                <a:solidFill>
                  <a:srgbClr val="F26C51"/>
                </a:solidFill>
                <a:latin typeface="Raleway" pitchFamily="2" charset="0"/>
              </a:rPr>
              <a:t>Unit 7</a:t>
            </a:r>
          </a:p>
        </p:txBody>
      </p:sp>
      <p:sp>
        <p:nvSpPr>
          <p:cNvPr id="37" name="Vijfhoek 36">
            <a:extLst>
              <a:ext uri="{FF2B5EF4-FFF2-40B4-BE49-F238E27FC236}">
                <a16:creationId xmlns:a16="http://schemas.microsoft.com/office/drawing/2014/main" id="{A849229E-7275-F84A-FEB7-C424782C8313}"/>
              </a:ext>
            </a:extLst>
          </p:cNvPr>
          <p:cNvSpPr/>
          <p:nvPr/>
        </p:nvSpPr>
        <p:spPr>
          <a:xfrm>
            <a:off x="431963" y="5274771"/>
            <a:ext cx="1380975" cy="1205559"/>
          </a:xfrm>
          <a:prstGeom prst="pentagon">
            <a:avLst/>
          </a:prstGeom>
          <a:solidFill>
            <a:srgbClr val="00575C"/>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nl-NL" b="1">
                <a:solidFill>
                  <a:srgbClr val="F26C51"/>
                </a:solidFill>
                <a:latin typeface="Raleway" pitchFamily="2" charset="0"/>
              </a:rPr>
              <a:t>Unit 1</a:t>
            </a:r>
          </a:p>
        </p:txBody>
      </p:sp>
      <p:sp>
        <p:nvSpPr>
          <p:cNvPr id="38" name="Pijl: gekromd links 37">
            <a:extLst>
              <a:ext uri="{FF2B5EF4-FFF2-40B4-BE49-F238E27FC236}">
                <a16:creationId xmlns:a16="http://schemas.microsoft.com/office/drawing/2014/main" id="{1FBD02AD-BB6A-E0C6-23F5-3BD4887E59DB}"/>
              </a:ext>
            </a:extLst>
          </p:cNvPr>
          <p:cNvSpPr/>
          <p:nvPr/>
        </p:nvSpPr>
        <p:spPr>
          <a:xfrm rot="16200000">
            <a:off x="5867904" y="848805"/>
            <a:ext cx="456191" cy="1676400"/>
          </a:xfrm>
          <a:prstGeom prst="curvedLeftArrow">
            <a:avLst/>
          </a:prstGeom>
          <a:solidFill>
            <a:srgbClr val="F26C51"/>
          </a:solidFill>
          <a:ln>
            <a:solidFill>
              <a:srgbClr val="F26C5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solidFill>
                <a:schemeClr val="tx1"/>
              </a:solidFill>
            </a:endParaRPr>
          </a:p>
        </p:txBody>
      </p:sp>
      <p:sp>
        <p:nvSpPr>
          <p:cNvPr id="39" name="Pijl: gekromd links 38">
            <a:extLst>
              <a:ext uri="{FF2B5EF4-FFF2-40B4-BE49-F238E27FC236}">
                <a16:creationId xmlns:a16="http://schemas.microsoft.com/office/drawing/2014/main" id="{AEA006E7-133F-2A76-01DE-6D0427843A4A}"/>
              </a:ext>
            </a:extLst>
          </p:cNvPr>
          <p:cNvSpPr/>
          <p:nvPr/>
        </p:nvSpPr>
        <p:spPr>
          <a:xfrm rot="1506807">
            <a:off x="7706705" y="3455616"/>
            <a:ext cx="460508" cy="1254401"/>
          </a:xfrm>
          <a:prstGeom prst="curvedLeftArrow">
            <a:avLst/>
          </a:prstGeom>
          <a:solidFill>
            <a:srgbClr val="F26C51"/>
          </a:solidFill>
          <a:ln>
            <a:solidFill>
              <a:srgbClr val="F26C5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solidFill>
                <a:schemeClr val="tx1"/>
              </a:solidFill>
            </a:endParaRPr>
          </a:p>
        </p:txBody>
      </p:sp>
      <p:sp>
        <p:nvSpPr>
          <p:cNvPr id="40" name="Pijl: gekromd links 39">
            <a:extLst>
              <a:ext uri="{FF2B5EF4-FFF2-40B4-BE49-F238E27FC236}">
                <a16:creationId xmlns:a16="http://schemas.microsoft.com/office/drawing/2014/main" id="{AEC87248-696B-82C7-FF8F-7A8EEC8FC0AD}"/>
              </a:ext>
            </a:extLst>
          </p:cNvPr>
          <p:cNvSpPr/>
          <p:nvPr/>
        </p:nvSpPr>
        <p:spPr>
          <a:xfrm rot="9215208">
            <a:off x="3994240" y="2968338"/>
            <a:ext cx="460508" cy="1254401"/>
          </a:xfrm>
          <a:prstGeom prst="curvedLeftArrow">
            <a:avLst/>
          </a:prstGeom>
          <a:solidFill>
            <a:srgbClr val="F26C51"/>
          </a:solidFill>
          <a:ln>
            <a:solidFill>
              <a:srgbClr val="F26C5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solidFill>
                <a:schemeClr val="tx1"/>
              </a:solidFill>
            </a:endParaRPr>
          </a:p>
        </p:txBody>
      </p:sp>
      <p:sp>
        <p:nvSpPr>
          <p:cNvPr id="41" name="Tijdelijke aanduiding voor afbeelding 4">
            <a:extLst>
              <a:ext uri="{FF2B5EF4-FFF2-40B4-BE49-F238E27FC236}">
                <a16:creationId xmlns:a16="http://schemas.microsoft.com/office/drawing/2014/main" id="{E4C9BE5D-7B60-7C9C-1AEE-CAA7DEF4DB6F}"/>
              </a:ext>
            </a:extLst>
          </p:cNvPr>
          <p:cNvSpPr txBox="1">
            <a:spLocks/>
          </p:cNvSpPr>
          <p:nvPr/>
        </p:nvSpPr>
        <p:spPr>
          <a:xfrm>
            <a:off x="9218674" y="457238"/>
            <a:ext cx="3160988" cy="1165834"/>
          </a:xfrm>
          <a:prstGeom prst="rect">
            <a:avLst/>
          </a:prstGeom>
        </p:spPr>
        <p:txBody>
          <a:bodyPr vert="horz" lIns="91440" tIns="45720" rIns="91440" bIns="45720" rtlCol="0">
            <a:normAutofit fontScale="92500" lnSpcReduction="20000"/>
          </a:bodyPr>
          <a:lstStyle>
            <a:lvl1pPr marL="0" indent="0" algn="l" defTabSz="914400" rtl="0" eaLnBrk="1" latinLnBrk="0" hangingPunct="1">
              <a:lnSpc>
                <a:spcPct val="90000"/>
              </a:lnSpc>
              <a:spcBef>
                <a:spcPts val="1000"/>
              </a:spcBef>
              <a:buFont typeface="Arial" panose="020B0604020202020204" pitchFamily="34" charset="0"/>
              <a:buNone/>
              <a:defRPr sz="2000" b="1" i="0" kern="1200">
                <a:solidFill>
                  <a:schemeClr val="tx1"/>
                </a:solidFill>
                <a:latin typeface="Raleway" panose="020B0503030101060003" pitchFamily="34" charset="77"/>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3200" b="0" i="0" kern="1200">
                <a:solidFill>
                  <a:schemeClr val="tx1"/>
                </a:solidFill>
                <a:latin typeface="Raleway" panose="020B0503030101060003" pitchFamily="34"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b="1" i="0" kern="1200">
                <a:solidFill>
                  <a:schemeClr val="tx1"/>
                </a:solidFill>
                <a:latin typeface="Raleway" panose="020B0503030101060003" pitchFamily="34"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Raleway" panose="020B0503030101060003" pitchFamily="34"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Raleway" panose="020B0503030101060003" pitchFamily="34"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nl-NL">
                <a:solidFill>
                  <a:srgbClr val="00575C"/>
                </a:solidFill>
              </a:rPr>
              <a:t>“Leren begrijpen,</a:t>
            </a:r>
            <a:br>
              <a:rPr lang="nl-NL">
                <a:solidFill>
                  <a:srgbClr val="00575C"/>
                </a:solidFill>
              </a:rPr>
            </a:br>
            <a:r>
              <a:rPr lang="nl-NL">
                <a:solidFill>
                  <a:srgbClr val="00575C"/>
                </a:solidFill>
              </a:rPr>
              <a:t>Leren integreren,</a:t>
            </a:r>
            <a:br>
              <a:rPr lang="nl-NL">
                <a:solidFill>
                  <a:srgbClr val="00575C"/>
                </a:solidFill>
              </a:rPr>
            </a:br>
            <a:r>
              <a:rPr lang="nl-NL">
                <a:solidFill>
                  <a:srgbClr val="00575C"/>
                </a:solidFill>
              </a:rPr>
              <a:t>Leren toepassen,</a:t>
            </a:r>
            <a:br>
              <a:rPr lang="nl-NL">
                <a:solidFill>
                  <a:srgbClr val="00575C"/>
                </a:solidFill>
              </a:rPr>
            </a:br>
            <a:r>
              <a:rPr lang="nl-NL">
                <a:solidFill>
                  <a:srgbClr val="00575C"/>
                </a:solidFill>
              </a:rPr>
              <a:t>Leren Evalueren”</a:t>
            </a:r>
            <a:br>
              <a:rPr lang="nl-NL">
                <a:solidFill>
                  <a:srgbClr val="00575C"/>
                </a:solidFill>
              </a:rPr>
            </a:br>
            <a:r>
              <a:rPr lang="nl-NL" i="1">
                <a:solidFill>
                  <a:srgbClr val="00575C"/>
                </a:solidFill>
              </a:rPr>
              <a:t>4CID-Model</a:t>
            </a:r>
          </a:p>
          <a:p>
            <a:pPr algn="ctr"/>
            <a:endParaRPr lang="nl-NL"/>
          </a:p>
        </p:txBody>
      </p:sp>
    </p:spTree>
    <p:extLst>
      <p:ext uri="{BB962C8B-B14F-4D97-AF65-F5344CB8AC3E}">
        <p14:creationId xmlns:p14="http://schemas.microsoft.com/office/powerpoint/2010/main" val="80994965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506F69B-8537-7438-12FC-5C93C4BE5BD2}"/>
              </a:ext>
            </a:extLst>
          </p:cNvPr>
          <p:cNvSpPr>
            <a:spLocks noGrp="1"/>
          </p:cNvSpPr>
          <p:nvPr>
            <p:ph type="ctrTitle"/>
          </p:nvPr>
        </p:nvSpPr>
        <p:spPr/>
        <p:txBody>
          <a:bodyPr/>
          <a:lstStyle/>
          <a:p>
            <a:r>
              <a:rPr lang="nl-NL"/>
              <a:t>4CID model</a:t>
            </a:r>
          </a:p>
        </p:txBody>
      </p:sp>
      <p:sp>
        <p:nvSpPr>
          <p:cNvPr id="3" name="Ondertitel 2">
            <a:extLst>
              <a:ext uri="{FF2B5EF4-FFF2-40B4-BE49-F238E27FC236}">
                <a16:creationId xmlns:a16="http://schemas.microsoft.com/office/drawing/2014/main" id="{576E3507-7C9D-7ECE-E1E1-ACE98BB9712C}"/>
              </a:ext>
            </a:extLst>
          </p:cNvPr>
          <p:cNvSpPr>
            <a:spLocks noGrp="1"/>
          </p:cNvSpPr>
          <p:nvPr>
            <p:ph type="subTitle" idx="13"/>
          </p:nvPr>
        </p:nvSpPr>
        <p:spPr/>
        <p:txBody>
          <a:bodyPr>
            <a:normAutofit fontScale="55000" lnSpcReduction="20000"/>
          </a:bodyPr>
          <a:lstStyle/>
          <a:p>
            <a:r>
              <a:rPr lang="nl-NL" b="0" i="1">
                <a:solidFill>
                  <a:srgbClr val="F26C51"/>
                </a:solidFill>
                <a:effectLst/>
                <a:latin typeface="Raleway" pitchFamily="2" charset="0"/>
              </a:rPr>
              <a:t>Jeroen J. G. van </a:t>
            </a:r>
            <a:r>
              <a:rPr lang="nl-NL" b="0" i="1" err="1">
                <a:solidFill>
                  <a:srgbClr val="F26C51"/>
                </a:solidFill>
                <a:effectLst/>
                <a:latin typeface="Raleway" pitchFamily="2" charset="0"/>
              </a:rPr>
              <a:t>Merriënboer</a:t>
            </a:r>
            <a:r>
              <a:rPr lang="nl-NL" b="0" i="1">
                <a:solidFill>
                  <a:srgbClr val="F26C51"/>
                </a:solidFill>
                <a:effectLst/>
                <a:latin typeface="Raleway" pitchFamily="2" charset="0"/>
              </a:rPr>
              <a:t> en Paul A. </a:t>
            </a:r>
            <a:r>
              <a:rPr lang="nl-NL" b="0" i="1" err="1">
                <a:solidFill>
                  <a:srgbClr val="F26C51"/>
                </a:solidFill>
                <a:effectLst/>
                <a:latin typeface="Raleway" pitchFamily="2" charset="0"/>
              </a:rPr>
              <a:t>Kirschner</a:t>
            </a:r>
            <a:endParaRPr lang="nl-NL" i="1">
              <a:solidFill>
                <a:srgbClr val="F26C51"/>
              </a:solidFill>
              <a:latin typeface="Raleway" pitchFamily="2" charset="0"/>
            </a:endParaRPr>
          </a:p>
        </p:txBody>
      </p:sp>
      <p:pic>
        <p:nvPicPr>
          <p:cNvPr id="2050" name="Picture 2" descr="Het 4C/ID-model - Paragin">
            <a:extLst>
              <a:ext uri="{FF2B5EF4-FFF2-40B4-BE49-F238E27FC236}">
                <a16:creationId xmlns:a16="http://schemas.microsoft.com/office/drawing/2014/main" id="{BBDE6B53-4A6A-21E9-B31A-8BAABA0945A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633537" y="1590464"/>
            <a:ext cx="8239125" cy="41052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6378000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Ondertitel 9">
            <a:extLst>
              <a:ext uri="{FF2B5EF4-FFF2-40B4-BE49-F238E27FC236}">
                <a16:creationId xmlns:a16="http://schemas.microsoft.com/office/drawing/2014/main" id="{F9F12E83-93EA-BB7A-FFF5-E0ED417B4674}"/>
              </a:ext>
            </a:extLst>
          </p:cNvPr>
          <p:cNvSpPr>
            <a:spLocks noGrp="1"/>
          </p:cNvSpPr>
          <p:nvPr>
            <p:ph type="subTitle" idx="1"/>
          </p:nvPr>
        </p:nvSpPr>
        <p:spPr>
          <a:xfrm>
            <a:off x="482600" y="2414421"/>
            <a:ext cx="8267700" cy="2029158"/>
          </a:xfrm>
        </p:spPr>
        <p:txBody>
          <a:bodyPr>
            <a:normAutofit fontScale="77500" lnSpcReduction="20000"/>
          </a:bodyPr>
          <a:lstStyle/>
          <a:p>
            <a:pPr algn="ctr"/>
            <a:r>
              <a:rPr lang="nl-NL" b="0" i="0">
                <a:effectLst/>
                <a:latin typeface="Raleway" pitchFamily="2" charset="0"/>
              </a:rPr>
              <a:t>“Hoe realistischer de leertaken, hoe beter de studenten voorbereid zullen zijn om deze handelingen in het ‘echt’ uit te voeren”.</a:t>
            </a:r>
            <a:endParaRPr lang="nl-NL">
              <a:latin typeface="Raleway" pitchFamily="2" charset="0"/>
            </a:endParaRPr>
          </a:p>
        </p:txBody>
      </p:sp>
    </p:spTree>
    <p:extLst>
      <p:ext uri="{BB962C8B-B14F-4D97-AF65-F5344CB8AC3E}">
        <p14:creationId xmlns:p14="http://schemas.microsoft.com/office/powerpoint/2010/main" val="32202666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Afbeelding 11">
            <a:extLst>
              <a:ext uri="{FF2B5EF4-FFF2-40B4-BE49-F238E27FC236}">
                <a16:creationId xmlns:a16="http://schemas.microsoft.com/office/drawing/2014/main" id="{93C2709E-A2AF-A877-B362-3C7D53422845}"/>
              </a:ext>
            </a:extLst>
          </p:cNvPr>
          <p:cNvPicPr>
            <a:picLocks noChangeAspect="1"/>
          </p:cNvPicPr>
          <p:nvPr/>
        </p:nvPicPr>
        <p:blipFill rotWithShape="1">
          <a:blip r:embed="rId2"/>
          <a:srcRect l="28614" t="28406" r="28587" b="9930"/>
          <a:stretch/>
        </p:blipFill>
        <p:spPr>
          <a:xfrm rot="20810389">
            <a:off x="855311" y="2043420"/>
            <a:ext cx="4389325" cy="3557269"/>
          </a:xfrm>
          <a:prstGeom prst="rect">
            <a:avLst/>
          </a:prstGeom>
        </p:spPr>
      </p:pic>
      <p:sp>
        <p:nvSpPr>
          <p:cNvPr id="2" name="Titel 1">
            <a:extLst>
              <a:ext uri="{FF2B5EF4-FFF2-40B4-BE49-F238E27FC236}">
                <a16:creationId xmlns:a16="http://schemas.microsoft.com/office/drawing/2014/main" id="{7AAF42EB-EA87-BC2B-BE1F-BFB6CD0FEEFD}"/>
              </a:ext>
            </a:extLst>
          </p:cNvPr>
          <p:cNvSpPr>
            <a:spLocks noGrp="1"/>
          </p:cNvSpPr>
          <p:nvPr>
            <p:ph type="ctrTitle"/>
          </p:nvPr>
        </p:nvSpPr>
        <p:spPr/>
        <p:txBody>
          <a:bodyPr/>
          <a:lstStyle/>
          <a:p>
            <a:r>
              <a:rPr lang="nl-NL"/>
              <a:t>Bereid je lessen voor</a:t>
            </a:r>
          </a:p>
        </p:txBody>
      </p:sp>
      <p:sp>
        <p:nvSpPr>
          <p:cNvPr id="3" name="Ondertitel 2">
            <a:extLst>
              <a:ext uri="{FF2B5EF4-FFF2-40B4-BE49-F238E27FC236}">
                <a16:creationId xmlns:a16="http://schemas.microsoft.com/office/drawing/2014/main" id="{E216A7C5-2584-2F68-DB2D-F4C203A4342A}"/>
              </a:ext>
            </a:extLst>
          </p:cNvPr>
          <p:cNvSpPr>
            <a:spLocks noGrp="1"/>
          </p:cNvSpPr>
          <p:nvPr>
            <p:ph type="subTitle" idx="13"/>
          </p:nvPr>
        </p:nvSpPr>
        <p:spPr/>
        <p:txBody>
          <a:bodyPr>
            <a:normAutofit/>
          </a:bodyPr>
          <a:lstStyle/>
          <a:p>
            <a:r>
              <a:rPr lang="nl-NL" sz="2400">
                <a:solidFill>
                  <a:srgbClr val="F26C51"/>
                </a:solidFill>
              </a:rPr>
              <a:t>Evt. met behulp van het format.</a:t>
            </a:r>
          </a:p>
        </p:txBody>
      </p:sp>
      <p:pic>
        <p:nvPicPr>
          <p:cNvPr id="10" name="Afbeelding 9">
            <a:hlinkClick r:id="rId3"/>
            <a:extLst>
              <a:ext uri="{FF2B5EF4-FFF2-40B4-BE49-F238E27FC236}">
                <a16:creationId xmlns:a16="http://schemas.microsoft.com/office/drawing/2014/main" id="{79082756-EC9E-1647-D0D8-1CAEFCCA1A05}"/>
              </a:ext>
            </a:extLst>
          </p:cNvPr>
          <p:cNvPicPr>
            <a:picLocks noChangeAspect="1"/>
          </p:cNvPicPr>
          <p:nvPr/>
        </p:nvPicPr>
        <p:blipFill rotWithShape="1">
          <a:blip r:embed="rId4"/>
          <a:srcRect l="28696" t="28696" r="30299" b="13044"/>
          <a:stretch/>
        </p:blipFill>
        <p:spPr>
          <a:xfrm>
            <a:off x="5834270" y="1590464"/>
            <a:ext cx="4999383" cy="3995530"/>
          </a:xfrm>
          <a:prstGeom prst="rect">
            <a:avLst/>
          </a:prstGeom>
        </p:spPr>
      </p:pic>
      <p:sp>
        <p:nvSpPr>
          <p:cNvPr id="13" name="Ondertitel 2">
            <a:extLst>
              <a:ext uri="{FF2B5EF4-FFF2-40B4-BE49-F238E27FC236}">
                <a16:creationId xmlns:a16="http://schemas.microsoft.com/office/drawing/2014/main" id="{9273BE44-EFCB-891D-F821-6CF406A27625}"/>
              </a:ext>
            </a:extLst>
          </p:cNvPr>
          <p:cNvSpPr txBox="1">
            <a:spLocks/>
          </p:cNvSpPr>
          <p:nvPr/>
        </p:nvSpPr>
        <p:spPr>
          <a:xfrm>
            <a:off x="5834270" y="5791219"/>
            <a:ext cx="5243907" cy="524853"/>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3200" b="0" i="0" kern="1200">
                <a:solidFill>
                  <a:srgbClr val="00575C"/>
                </a:solidFill>
                <a:latin typeface="Raleway" panose="020B0503030101060003" pitchFamily="34" charset="77"/>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b="0" i="0" kern="1200">
                <a:solidFill>
                  <a:schemeClr val="tx1"/>
                </a:solidFill>
                <a:latin typeface="Raleway" panose="020B0503030101060003" pitchFamily="34" charset="77"/>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b="1" i="0" kern="1200">
                <a:solidFill>
                  <a:schemeClr val="tx1"/>
                </a:solidFill>
                <a:latin typeface="Raleway" panose="020B0503030101060003" pitchFamily="34" charset="77"/>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Raleway" panose="020B0503030101060003" pitchFamily="34" charset="77"/>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Raleway" panose="020B0503030101060003" pitchFamily="34" charset="77"/>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nl-NL" sz="2400">
                <a:solidFill>
                  <a:srgbClr val="F26C51"/>
                </a:solidFill>
              </a:rPr>
              <a:t>&amp; elke woensdagochtend of op afspraak met onze vrijwilligers!</a:t>
            </a:r>
          </a:p>
        </p:txBody>
      </p:sp>
    </p:spTree>
    <p:extLst>
      <p:ext uri="{BB962C8B-B14F-4D97-AF65-F5344CB8AC3E}">
        <p14:creationId xmlns:p14="http://schemas.microsoft.com/office/powerpoint/2010/main" val="6919165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E5BF348-B335-6684-0C42-5D234B7C9F1D}"/>
              </a:ext>
            </a:extLst>
          </p:cNvPr>
          <p:cNvSpPr>
            <a:spLocks noGrp="1"/>
          </p:cNvSpPr>
          <p:nvPr>
            <p:ph type="ctrTitle"/>
          </p:nvPr>
        </p:nvSpPr>
        <p:spPr>
          <a:xfrm>
            <a:off x="507999" y="681037"/>
            <a:ext cx="8911897" cy="964132"/>
          </a:xfrm>
        </p:spPr>
        <p:txBody>
          <a:bodyPr/>
          <a:lstStyle/>
          <a:p>
            <a:r>
              <a:rPr lang="nl-NL"/>
              <a:t>Mogelijkheden tot </a:t>
            </a:r>
            <a:r>
              <a:rPr lang="nl-NL" b="1">
                <a:effectLst/>
                <a:latin typeface="Raleway" pitchFamily="2" charset="0"/>
                <a:ea typeface="Aptos" panose="020B0004020202020204" pitchFamily="34" charset="0"/>
                <a:cs typeface="Times New Roman" panose="02020603050405020304" pitchFamily="18" charset="0"/>
              </a:rPr>
              <a:t>Differentiëren</a:t>
            </a:r>
            <a:endParaRPr lang="nl-NL"/>
          </a:p>
        </p:txBody>
      </p:sp>
      <p:graphicFrame>
        <p:nvGraphicFramePr>
          <p:cNvPr id="4" name="Tabel 3">
            <a:extLst>
              <a:ext uri="{FF2B5EF4-FFF2-40B4-BE49-F238E27FC236}">
                <a16:creationId xmlns:a16="http://schemas.microsoft.com/office/drawing/2014/main" id="{60DA0F39-268B-C57D-9315-F76797220D24}"/>
              </a:ext>
            </a:extLst>
          </p:cNvPr>
          <p:cNvGraphicFramePr>
            <a:graphicFrameLocks noGrp="1"/>
          </p:cNvGraphicFramePr>
          <p:nvPr>
            <p:extLst>
              <p:ext uri="{D42A27DB-BD31-4B8C-83A1-F6EECF244321}">
                <p14:modId xmlns:p14="http://schemas.microsoft.com/office/powerpoint/2010/main" val="2438792031"/>
              </p:ext>
            </p:extLst>
          </p:nvPr>
        </p:nvGraphicFramePr>
        <p:xfrm>
          <a:off x="507998" y="2061938"/>
          <a:ext cx="9700172" cy="3731892"/>
        </p:xfrm>
        <a:graphic>
          <a:graphicData uri="http://schemas.openxmlformats.org/drawingml/2006/table">
            <a:tbl>
              <a:tblPr firstRow="1" bandRow="1"/>
              <a:tblGrid>
                <a:gridCol w="422168">
                  <a:extLst>
                    <a:ext uri="{9D8B030D-6E8A-4147-A177-3AD203B41FA5}">
                      <a16:colId xmlns:a16="http://schemas.microsoft.com/office/drawing/2014/main" val="3412022014"/>
                    </a:ext>
                  </a:extLst>
                </a:gridCol>
                <a:gridCol w="798928">
                  <a:extLst>
                    <a:ext uri="{9D8B030D-6E8A-4147-A177-3AD203B41FA5}">
                      <a16:colId xmlns:a16="http://schemas.microsoft.com/office/drawing/2014/main" val="3023505622"/>
                    </a:ext>
                  </a:extLst>
                </a:gridCol>
                <a:gridCol w="850652">
                  <a:extLst>
                    <a:ext uri="{9D8B030D-6E8A-4147-A177-3AD203B41FA5}">
                      <a16:colId xmlns:a16="http://schemas.microsoft.com/office/drawing/2014/main" val="138441830"/>
                    </a:ext>
                  </a:extLst>
                </a:gridCol>
                <a:gridCol w="864372">
                  <a:extLst>
                    <a:ext uri="{9D8B030D-6E8A-4147-A177-3AD203B41FA5}">
                      <a16:colId xmlns:a16="http://schemas.microsoft.com/office/drawing/2014/main" val="1069560723"/>
                    </a:ext>
                  </a:extLst>
                </a:gridCol>
                <a:gridCol w="686009">
                  <a:extLst>
                    <a:ext uri="{9D8B030D-6E8A-4147-A177-3AD203B41FA5}">
                      <a16:colId xmlns:a16="http://schemas.microsoft.com/office/drawing/2014/main" val="3913169597"/>
                    </a:ext>
                  </a:extLst>
                </a:gridCol>
                <a:gridCol w="823211">
                  <a:extLst>
                    <a:ext uri="{9D8B030D-6E8A-4147-A177-3AD203B41FA5}">
                      <a16:colId xmlns:a16="http://schemas.microsoft.com/office/drawing/2014/main" val="4055321004"/>
                    </a:ext>
                  </a:extLst>
                </a:gridCol>
                <a:gridCol w="686009">
                  <a:extLst>
                    <a:ext uri="{9D8B030D-6E8A-4147-A177-3AD203B41FA5}">
                      <a16:colId xmlns:a16="http://schemas.microsoft.com/office/drawing/2014/main" val="254202580"/>
                    </a:ext>
                  </a:extLst>
                </a:gridCol>
                <a:gridCol w="768331">
                  <a:extLst>
                    <a:ext uri="{9D8B030D-6E8A-4147-A177-3AD203B41FA5}">
                      <a16:colId xmlns:a16="http://schemas.microsoft.com/office/drawing/2014/main" val="3966855814"/>
                    </a:ext>
                  </a:extLst>
                </a:gridCol>
                <a:gridCol w="521367">
                  <a:extLst>
                    <a:ext uri="{9D8B030D-6E8A-4147-A177-3AD203B41FA5}">
                      <a16:colId xmlns:a16="http://schemas.microsoft.com/office/drawing/2014/main" val="4193964184"/>
                    </a:ext>
                  </a:extLst>
                </a:gridCol>
                <a:gridCol w="507647">
                  <a:extLst>
                    <a:ext uri="{9D8B030D-6E8A-4147-A177-3AD203B41FA5}">
                      <a16:colId xmlns:a16="http://schemas.microsoft.com/office/drawing/2014/main" val="1989984350"/>
                    </a:ext>
                  </a:extLst>
                </a:gridCol>
                <a:gridCol w="535087">
                  <a:extLst>
                    <a:ext uri="{9D8B030D-6E8A-4147-A177-3AD203B41FA5}">
                      <a16:colId xmlns:a16="http://schemas.microsoft.com/office/drawing/2014/main" val="6999207"/>
                    </a:ext>
                  </a:extLst>
                </a:gridCol>
                <a:gridCol w="932973">
                  <a:extLst>
                    <a:ext uri="{9D8B030D-6E8A-4147-A177-3AD203B41FA5}">
                      <a16:colId xmlns:a16="http://schemas.microsoft.com/office/drawing/2014/main" val="992125186"/>
                    </a:ext>
                  </a:extLst>
                </a:gridCol>
                <a:gridCol w="1303418">
                  <a:extLst>
                    <a:ext uri="{9D8B030D-6E8A-4147-A177-3AD203B41FA5}">
                      <a16:colId xmlns:a16="http://schemas.microsoft.com/office/drawing/2014/main" val="3410850723"/>
                    </a:ext>
                  </a:extLst>
                </a:gridCol>
              </a:tblGrid>
              <a:tr h="286713">
                <a:tc>
                  <a:txBody>
                    <a:bodyPr/>
                    <a:lstStyle/>
                    <a:p>
                      <a:pPr algn="l" rtl="0" fontAlgn="ctr"/>
                      <a:r>
                        <a:rPr lang="nl-NL" sz="1400" b="1" i="0" u="none" strike="noStrike">
                          <a:solidFill>
                            <a:srgbClr val="FFFFFF"/>
                          </a:solidFill>
                          <a:effectLst/>
                          <a:latin typeface="Calibri" panose="020F0502020204030204" pitchFamily="34" charset="0"/>
                        </a:rPr>
                        <a:t>Unit </a:t>
                      </a:r>
                    </a:p>
                  </a:txBody>
                  <a:tcPr marL="3810" marR="3810" marT="381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4472C4"/>
                    </a:solidFill>
                  </a:tcPr>
                </a:tc>
                <a:tc>
                  <a:txBody>
                    <a:bodyPr/>
                    <a:lstStyle/>
                    <a:p>
                      <a:pPr algn="l" rtl="0" fontAlgn="ctr"/>
                      <a:r>
                        <a:rPr lang="nl-NL" sz="1400" b="1" i="0" u="none" strike="noStrike">
                          <a:solidFill>
                            <a:srgbClr val="FFFFFF"/>
                          </a:solidFill>
                          <a:effectLst/>
                          <a:latin typeface="Calibri" panose="020F0502020204030204" pitchFamily="34" charset="0"/>
                        </a:rPr>
                        <a:t>Naam</a:t>
                      </a:r>
                    </a:p>
                  </a:txBody>
                  <a:tcPr marL="3810" marR="3810" marT="381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4472C4"/>
                    </a:solidFill>
                  </a:tcPr>
                </a:tc>
                <a:tc gridSpan="2">
                  <a:txBody>
                    <a:bodyPr/>
                    <a:lstStyle/>
                    <a:p>
                      <a:pPr algn="ctr" rtl="0" fontAlgn="ctr"/>
                      <a:r>
                        <a:rPr lang="nl-NL" sz="1400" b="1" i="0" u="none" strike="noStrike">
                          <a:solidFill>
                            <a:srgbClr val="FFFFFF"/>
                          </a:solidFill>
                          <a:effectLst/>
                          <a:latin typeface="Calibri" panose="020F0502020204030204" pitchFamily="34" charset="0"/>
                        </a:rPr>
                        <a:t>Inhoud</a:t>
                      </a:r>
                    </a:p>
                  </a:txBody>
                  <a:tcPr marL="3810" marR="3810" marT="381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B050"/>
                    </a:solidFill>
                  </a:tcPr>
                </a:tc>
                <a:tc hMerge="1">
                  <a:txBody>
                    <a:bodyPr/>
                    <a:lstStyle/>
                    <a:p>
                      <a:endParaRPr lang="nl-NL"/>
                    </a:p>
                  </a:txBody>
                  <a:tcPr/>
                </a:tc>
                <a:tc gridSpan="3">
                  <a:txBody>
                    <a:bodyPr/>
                    <a:lstStyle/>
                    <a:p>
                      <a:pPr algn="ctr" rtl="0" fontAlgn="ctr"/>
                      <a:r>
                        <a:rPr lang="nl-NL" sz="1400" b="1" i="0" u="none" strike="noStrike">
                          <a:solidFill>
                            <a:srgbClr val="FFFFFF"/>
                          </a:solidFill>
                          <a:effectLst/>
                          <a:latin typeface="Calibri" panose="020F0502020204030204" pitchFamily="34" charset="0"/>
                        </a:rPr>
                        <a:t>Vorm</a:t>
                      </a:r>
                    </a:p>
                  </a:txBody>
                  <a:tcPr marL="3810" marR="3810" marT="381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4472C4"/>
                    </a:solidFill>
                  </a:tcPr>
                </a:tc>
                <a:tc hMerge="1">
                  <a:txBody>
                    <a:bodyPr/>
                    <a:lstStyle/>
                    <a:p>
                      <a:endParaRPr lang="nl-NL"/>
                    </a:p>
                  </a:txBody>
                  <a:tcPr/>
                </a:tc>
                <a:tc hMerge="1">
                  <a:txBody>
                    <a:bodyPr/>
                    <a:lstStyle/>
                    <a:p>
                      <a:endParaRPr lang="nl-NL"/>
                    </a:p>
                  </a:txBody>
                  <a:tcPr/>
                </a:tc>
                <a:tc gridSpan="4">
                  <a:txBody>
                    <a:bodyPr/>
                    <a:lstStyle/>
                    <a:p>
                      <a:pPr algn="ctr" rtl="0" fontAlgn="ctr"/>
                      <a:r>
                        <a:rPr lang="nl-NL" sz="1400" b="1" i="0" u="none" strike="noStrike">
                          <a:solidFill>
                            <a:srgbClr val="FFFFFF"/>
                          </a:solidFill>
                          <a:effectLst/>
                          <a:latin typeface="Calibri" panose="020F0502020204030204" pitchFamily="34" charset="0"/>
                        </a:rPr>
                        <a:t>Proces</a:t>
                      </a:r>
                    </a:p>
                  </a:txBody>
                  <a:tcPr marL="3810" marR="3810" marT="381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C65911"/>
                    </a:solidFill>
                  </a:tcPr>
                </a:tc>
                <a:tc hMerge="1">
                  <a:txBody>
                    <a:bodyPr/>
                    <a:lstStyle/>
                    <a:p>
                      <a:endParaRPr lang="nl-NL"/>
                    </a:p>
                  </a:txBody>
                  <a:tcPr/>
                </a:tc>
                <a:tc hMerge="1">
                  <a:txBody>
                    <a:bodyPr/>
                    <a:lstStyle/>
                    <a:p>
                      <a:endParaRPr lang="nl-NL"/>
                    </a:p>
                  </a:txBody>
                  <a:tcPr/>
                </a:tc>
                <a:tc hMerge="1">
                  <a:txBody>
                    <a:bodyPr/>
                    <a:lstStyle/>
                    <a:p>
                      <a:endParaRPr lang="nl-NL"/>
                    </a:p>
                  </a:txBody>
                  <a:tcPr/>
                </a:tc>
                <a:tc gridSpan="2">
                  <a:txBody>
                    <a:bodyPr/>
                    <a:lstStyle/>
                    <a:p>
                      <a:pPr algn="ctr" rtl="0" fontAlgn="ctr"/>
                      <a:r>
                        <a:rPr lang="nl-NL" sz="1400" b="1" i="0" u="none" strike="noStrike">
                          <a:solidFill>
                            <a:srgbClr val="FFFFFF"/>
                          </a:solidFill>
                          <a:effectLst/>
                          <a:latin typeface="Calibri" panose="020F0502020204030204" pitchFamily="34" charset="0"/>
                        </a:rPr>
                        <a:t>Benadering</a:t>
                      </a:r>
                    </a:p>
                  </a:txBody>
                  <a:tcPr marL="3810" marR="3810" marT="381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BF8F00"/>
                    </a:solidFill>
                  </a:tcPr>
                </a:tc>
                <a:tc hMerge="1">
                  <a:txBody>
                    <a:bodyPr/>
                    <a:lstStyle/>
                    <a:p>
                      <a:endParaRPr lang="nl-NL"/>
                    </a:p>
                  </a:txBody>
                  <a:tcPr/>
                </a:tc>
                <a:extLst>
                  <a:ext uri="{0D108BD9-81ED-4DB2-BD59-A6C34878D82A}">
                    <a16:rowId xmlns:a16="http://schemas.microsoft.com/office/drawing/2014/main" val="528063135"/>
                  </a:ext>
                </a:extLst>
              </a:tr>
              <a:tr h="388450">
                <a:tc>
                  <a:txBody>
                    <a:bodyPr/>
                    <a:lstStyle/>
                    <a:p>
                      <a:pPr algn="l" fontAlgn="t"/>
                      <a:r>
                        <a:rPr lang="nl-NL" sz="1800" b="0" i="0" u="none" strike="noStrike">
                          <a:solidFill>
                            <a:srgbClr val="000000"/>
                          </a:solidFill>
                          <a:effectLst/>
                          <a:latin typeface="Arial" panose="020B0604020202020204" pitchFamily="34" charset="0"/>
                        </a:rPr>
                        <a:t> </a:t>
                      </a:r>
                    </a:p>
                  </a:txBody>
                  <a:tcPr marL="3810" marR="3810" marT="3810" marB="0">
                    <a:lnL w="12700" cap="flat" cmpd="sng" algn="ctr">
                      <a:solidFill>
                        <a:srgbClr val="FFFFFF"/>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CECE"/>
                    </a:solidFill>
                  </a:tcPr>
                </a:tc>
                <a:tc>
                  <a:txBody>
                    <a:bodyPr/>
                    <a:lstStyle/>
                    <a:p>
                      <a:pPr algn="l" fontAlgn="t"/>
                      <a:r>
                        <a:rPr lang="nl-NL" sz="1800" b="0" i="0" u="none" strike="noStrike">
                          <a:solidFill>
                            <a:srgbClr val="000000"/>
                          </a:solidFill>
                          <a:effectLst/>
                          <a:latin typeface="Arial" panose="020B0604020202020204" pitchFamily="34" charset="0"/>
                        </a:rPr>
                        <a:t> </a:t>
                      </a:r>
                    </a:p>
                  </a:txBody>
                  <a:tcPr marL="3810" marR="3810" marT="381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algn="ctr" rtl="0" fontAlgn="ctr"/>
                      <a:r>
                        <a:rPr lang="nl-NL" sz="1100" b="0" i="0" u="none" strike="noStrike">
                          <a:solidFill>
                            <a:srgbClr val="000000"/>
                          </a:solidFill>
                          <a:effectLst/>
                          <a:latin typeface="Calibri" panose="020F0502020204030204" pitchFamily="34" charset="0"/>
                        </a:rPr>
                        <a:t>Verbreding</a:t>
                      </a:r>
                    </a:p>
                  </a:txBody>
                  <a:tcPr marL="3810" marR="3810" marT="381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a:txBody>
                    <a:bodyPr/>
                    <a:lstStyle/>
                    <a:p>
                      <a:pPr algn="ctr" rtl="0" fontAlgn="ctr"/>
                      <a:r>
                        <a:rPr lang="nl-NL" sz="1100" b="0" i="0" u="none" strike="noStrike">
                          <a:solidFill>
                            <a:srgbClr val="000000"/>
                          </a:solidFill>
                          <a:effectLst/>
                          <a:latin typeface="Calibri" panose="020F0502020204030204" pitchFamily="34" charset="0"/>
                        </a:rPr>
                        <a:t>Verdieping</a:t>
                      </a:r>
                    </a:p>
                  </a:txBody>
                  <a:tcPr marL="3810" marR="3810" marT="3810" marB="0" anchor="ctr">
                    <a:lnL w="12700" cap="flat" cmpd="sng" algn="ctr">
                      <a:solidFill>
                        <a:srgbClr val="000000"/>
                      </a:solidFill>
                      <a:prstDash val="solid"/>
                      <a:round/>
                      <a:headEnd type="none" w="med" len="med"/>
                      <a:tailEnd type="none" w="med" len="med"/>
                    </a:lnL>
                    <a:lnR w="1270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92D050"/>
                    </a:solidFill>
                  </a:tcPr>
                </a:tc>
                <a:tc>
                  <a:txBody>
                    <a:bodyPr/>
                    <a:lstStyle/>
                    <a:p>
                      <a:pPr algn="ctr" rtl="0" fontAlgn="ctr"/>
                      <a:r>
                        <a:rPr lang="nl-NL" sz="1100" b="0" i="0" u="none" strike="noStrike">
                          <a:solidFill>
                            <a:srgbClr val="000000"/>
                          </a:solidFill>
                          <a:effectLst/>
                          <a:latin typeface="Calibri" panose="020F0502020204030204" pitchFamily="34" charset="0"/>
                        </a:rPr>
                        <a:t> Verslag</a:t>
                      </a:r>
                    </a:p>
                  </a:txBody>
                  <a:tcPr marL="3810" marR="3810" marT="381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B4C6E7"/>
                    </a:solidFill>
                  </a:tcPr>
                </a:tc>
                <a:tc>
                  <a:txBody>
                    <a:bodyPr/>
                    <a:lstStyle/>
                    <a:p>
                      <a:pPr algn="ctr" rtl="0" fontAlgn="ctr"/>
                      <a:r>
                        <a:rPr lang="nl-NL" sz="1100" b="0" i="0" u="none" strike="noStrike">
                          <a:solidFill>
                            <a:srgbClr val="000000"/>
                          </a:solidFill>
                          <a:effectLst/>
                          <a:latin typeface="Calibri" panose="020F0502020204030204" pitchFamily="34" charset="0"/>
                        </a:rPr>
                        <a:t>Presentatie</a:t>
                      </a:r>
                    </a:p>
                  </a:txBody>
                  <a:tcPr marL="3810" marR="3810" marT="381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B4C6E7"/>
                    </a:solidFill>
                  </a:tcPr>
                </a:tc>
                <a:tc>
                  <a:txBody>
                    <a:bodyPr/>
                    <a:lstStyle/>
                    <a:p>
                      <a:pPr algn="ctr" rtl="0" fontAlgn="ctr"/>
                      <a:r>
                        <a:rPr lang="nl-NL" sz="1100" b="0" i="0" u="none" strike="noStrike">
                          <a:solidFill>
                            <a:srgbClr val="000000"/>
                          </a:solidFill>
                          <a:effectLst/>
                          <a:latin typeface="Calibri" panose="020F0502020204030204" pitchFamily="34" charset="0"/>
                        </a:rPr>
                        <a:t>Product</a:t>
                      </a:r>
                    </a:p>
                  </a:txBody>
                  <a:tcPr marL="3810" marR="3810" marT="381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B4C6E7"/>
                    </a:solidFill>
                  </a:tcPr>
                </a:tc>
                <a:tc>
                  <a:txBody>
                    <a:bodyPr/>
                    <a:lstStyle/>
                    <a:p>
                      <a:pPr algn="ctr" fontAlgn="ctr"/>
                      <a:r>
                        <a:rPr lang="nl-NL" sz="1000" b="0" i="0" u="none" strike="noStrike">
                          <a:solidFill>
                            <a:srgbClr val="000000"/>
                          </a:solidFill>
                          <a:effectLst/>
                          <a:latin typeface="Arial" panose="020B0604020202020204" pitchFamily="34" charset="0"/>
                        </a:rPr>
                        <a:t>Zelfstandig</a:t>
                      </a:r>
                    </a:p>
                  </a:txBody>
                  <a:tcPr marL="3810" marR="3810" marT="381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8CBAD"/>
                    </a:solidFill>
                  </a:tcPr>
                </a:tc>
                <a:tc>
                  <a:txBody>
                    <a:bodyPr/>
                    <a:lstStyle/>
                    <a:p>
                      <a:pPr algn="ctr" fontAlgn="ctr"/>
                      <a:r>
                        <a:rPr lang="nl-NL" sz="1000" b="0" i="0" u="none" strike="noStrike">
                          <a:solidFill>
                            <a:srgbClr val="000000"/>
                          </a:solidFill>
                          <a:effectLst/>
                          <a:latin typeface="Arial" panose="020B0604020202020204" pitchFamily="34" charset="0"/>
                        </a:rPr>
                        <a:t>Online</a:t>
                      </a:r>
                    </a:p>
                  </a:txBody>
                  <a:tcPr marL="3810" marR="3810" marT="381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8CBAD"/>
                    </a:solidFill>
                  </a:tcPr>
                </a:tc>
                <a:tc>
                  <a:txBody>
                    <a:bodyPr/>
                    <a:lstStyle/>
                    <a:p>
                      <a:pPr algn="ctr" fontAlgn="ctr"/>
                      <a:r>
                        <a:rPr lang="nl-NL" sz="1000" b="0" i="0" u="none" strike="noStrike">
                          <a:solidFill>
                            <a:srgbClr val="000000"/>
                          </a:solidFill>
                          <a:effectLst/>
                          <a:latin typeface="Arial" panose="020B0604020202020204" pitchFamily="34" charset="0"/>
                        </a:rPr>
                        <a:t>Fysiek</a:t>
                      </a:r>
                    </a:p>
                  </a:txBody>
                  <a:tcPr marL="3810" marR="3810" marT="381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8CBAD"/>
                    </a:solidFill>
                  </a:tcPr>
                </a:tc>
                <a:tc>
                  <a:txBody>
                    <a:bodyPr/>
                    <a:lstStyle/>
                    <a:p>
                      <a:pPr algn="ctr" fontAlgn="ctr"/>
                      <a:r>
                        <a:rPr lang="nl-NL" sz="1000" b="0" i="0" u="none" strike="noStrike">
                          <a:solidFill>
                            <a:srgbClr val="000000"/>
                          </a:solidFill>
                          <a:effectLst/>
                          <a:latin typeface="Arial" panose="020B0604020202020204" pitchFamily="34" charset="0"/>
                        </a:rPr>
                        <a:t>Samen</a:t>
                      </a:r>
                    </a:p>
                  </a:txBody>
                  <a:tcPr marL="3810" marR="3810" marT="381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8CBAD"/>
                    </a:solidFill>
                  </a:tcPr>
                </a:tc>
                <a:tc>
                  <a:txBody>
                    <a:bodyPr/>
                    <a:lstStyle/>
                    <a:p>
                      <a:pPr algn="ctr" fontAlgn="ctr"/>
                      <a:r>
                        <a:rPr lang="nl-NL" sz="1000" b="0" i="0" u="none" strike="noStrike">
                          <a:solidFill>
                            <a:srgbClr val="000000"/>
                          </a:solidFill>
                          <a:effectLst/>
                          <a:latin typeface="Arial" panose="020B0604020202020204" pitchFamily="34" charset="0"/>
                        </a:rPr>
                        <a:t>Ondersteuning</a:t>
                      </a:r>
                    </a:p>
                  </a:txBody>
                  <a:tcPr marL="3810" marR="3810" marT="381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FE699"/>
                    </a:solidFill>
                  </a:tcPr>
                </a:tc>
                <a:tc>
                  <a:txBody>
                    <a:bodyPr/>
                    <a:lstStyle/>
                    <a:p>
                      <a:pPr algn="ctr" fontAlgn="ctr"/>
                      <a:r>
                        <a:rPr lang="nl-NL" sz="1000" b="0" i="0" u="none" strike="noStrike">
                          <a:solidFill>
                            <a:srgbClr val="000000"/>
                          </a:solidFill>
                          <a:effectLst/>
                          <a:latin typeface="Arial" panose="020B0604020202020204" pitchFamily="34" charset="0"/>
                        </a:rPr>
                        <a:t>keuze leerlingen</a:t>
                      </a:r>
                    </a:p>
                  </a:txBody>
                  <a:tcPr marL="3810" marR="3810" marT="381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FE699"/>
                    </a:solidFill>
                  </a:tcPr>
                </a:tc>
                <a:extLst>
                  <a:ext uri="{0D108BD9-81ED-4DB2-BD59-A6C34878D82A}">
                    <a16:rowId xmlns:a16="http://schemas.microsoft.com/office/drawing/2014/main" val="1038442341"/>
                  </a:ext>
                </a:extLst>
              </a:tr>
              <a:tr h="448567">
                <a:tc>
                  <a:txBody>
                    <a:bodyPr/>
                    <a:lstStyle/>
                    <a:p>
                      <a:pPr algn="l" rtl="0" fontAlgn="ctr"/>
                      <a:r>
                        <a:rPr lang="nl-NL" sz="1100" b="0" i="0" u="none" strike="noStrike">
                          <a:solidFill>
                            <a:srgbClr val="000000"/>
                          </a:solidFill>
                          <a:effectLst/>
                          <a:latin typeface="Calibri" panose="020F0502020204030204" pitchFamily="34" charset="0"/>
                        </a:rPr>
                        <a:t>1</a:t>
                      </a:r>
                    </a:p>
                  </a:txBody>
                  <a:tcPr marL="3810" marR="3810" marT="3810" marB="0" anchor="ctr">
                    <a:lnL w="12700" cap="flat" cmpd="sng" algn="ctr">
                      <a:solidFill>
                        <a:srgbClr val="FFFFFF"/>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CECE"/>
                    </a:solidFill>
                  </a:tcPr>
                </a:tc>
                <a:tc>
                  <a:txBody>
                    <a:bodyPr/>
                    <a:lstStyle/>
                    <a:p>
                      <a:pPr algn="l" rtl="0" fontAlgn="ctr"/>
                      <a:r>
                        <a:rPr lang="nl-NL" sz="1100" b="0" i="0" u="none" strike="noStrike">
                          <a:solidFill>
                            <a:srgbClr val="000000"/>
                          </a:solidFill>
                          <a:effectLst/>
                          <a:latin typeface="Calibri" panose="020F0502020204030204" pitchFamily="34" charset="0"/>
                        </a:rPr>
                        <a:t>Water unit</a:t>
                      </a:r>
                    </a:p>
                  </a:txBody>
                  <a:tcPr marL="3810" marR="3810" marT="381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ACB9CA"/>
                    </a:solidFill>
                  </a:tcPr>
                </a:tc>
                <a:tc>
                  <a:txBody>
                    <a:bodyPr/>
                    <a:lstStyle/>
                    <a:p>
                      <a:pPr algn="l" fontAlgn="t"/>
                      <a:r>
                        <a:rPr lang="nl-NL" sz="1800" b="0" i="0" u="none" strike="noStrike">
                          <a:solidFill>
                            <a:srgbClr val="000000"/>
                          </a:solidFill>
                          <a:effectLst/>
                          <a:latin typeface="Arial" panose="020B0604020202020204" pitchFamily="34" charset="0"/>
                        </a:rPr>
                        <a:t> </a:t>
                      </a:r>
                    </a:p>
                  </a:txBody>
                  <a:tcPr marL="3810" marR="3810" marT="381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B050"/>
                    </a:solidFill>
                  </a:tcPr>
                </a:tc>
                <a:tc>
                  <a:txBody>
                    <a:bodyPr/>
                    <a:lstStyle/>
                    <a:p>
                      <a:pPr algn="l" fontAlgn="t"/>
                      <a:r>
                        <a:rPr lang="nl-NL" sz="1800" b="0" i="0" u="none" strike="noStrike">
                          <a:solidFill>
                            <a:srgbClr val="000000"/>
                          </a:solidFill>
                          <a:effectLst/>
                          <a:latin typeface="Arial" panose="020B0604020202020204" pitchFamily="34" charset="0"/>
                        </a:rPr>
                        <a:t> </a:t>
                      </a:r>
                    </a:p>
                  </a:txBody>
                  <a:tcPr marL="3810" marR="3810" marT="3810" marB="0">
                    <a:lnL w="12700" cap="flat" cmpd="sng" algn="ctr">
                      <a:solidFill>
                        <a:srgbClr val="000000"/>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00B050"/>
                    </a:solidFill>
                  </a:tcPr>
                </a:tc>
                <a:tc>
                  <a:txBody>
                    <a:bodyPr/>
                    <a:lstStyle/>
                    <a:p>
                      <a:pPr algn="l" fontAlgn="t"/>
                      <a:r>
                        <a:rPr lang="nl-NL" sz="1800" b="0" i="0" u="none" strike="noStrike">
                          <a:solidFill>
                            <a:srgbClr val="000000"/>
                          </a:solidFill>
                          <a:effectLst/>
                          <a:latin typeface="Arial" panose="020B0604020202020204" pitchFamily="34" charset="0"/>
                        </a:rPr>
                        <a:t> </a:t>
                      </a:r>
                    </a:p>
                  </a:txBody>
                  <a:tcPr marL="3810" marR="3810" marT="381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00B050"/>
                    </a:solidFill>
                  </a:tcPr>
                </a:tc>
                <a:tc>
                  <a:txBody>
                    <a:bodyPr/>
                    <a:lstStyle/>
                    <a:p>
                      <a:pPr algn="l" fontAlgn="t"/>
                      <a:r>
                        <a:rPr lang="nl-NL" sz="1800" b="0" i="0" u="none" strike="noStrike">
                          <a:solidFill>
                            <a:srgbClr val="000000"/>
                          </a:solidFill>
                          <a:effectLst/>
                          <a:latin typeface="Arial" panose="020B0604020202020204" pitchFamily="34" charset="0"/>
                        </a:rPr>
                        <a:t> </a:t>
                      </a:r>
                    </a:p>
                  </a:txBody>
                  <a:tcPr marL="3810" marR="3810" marT="381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00B050"/>
                    </a:solidFill>
                  </a:tcPr>
                </a:tc>
                <a:tc>
                  <a:txBody>
                    <a:bodyPr/>
                    <a:lstStyle/>
                    <a:p>
                      <a:pPr algn="l" fontAlgn="t"/>
                      <a:r>
                        <a:rPr lang="nl-NL" sz="1800" b="0" i="0" u="none" strike="noStrike">
                          <a:solidFill>
                            <a:srgbClr val="000000"/>
                          </a:solidFill>
                          <a:effectLst/>
                          <a:latin typeface="Arial" panose="020B0604020202020204" pitchFamily="34" charset="0"/>
                        </a:rPr>
                        <a:t> </a:t>
                      </a:r>
                    </a:p>
                  </a:txBody>
                  <a:tcPr marL="3810" marR="3810" marT="381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FFFFF"/>
                    </a:solidFill>
                  </a:tcPr>
                </a:tc>
                <a:tc>
                  <a:txBody>
                    <a:bodyPr/>
                    <a:lstStyle/>
                    <a:p>
                      <a:pPr algn="l" fontAlgn="t"/>
                      <a:r>
                        <a:rPr lang="nl-NL" sz="1800" b="0" i="0" u="none" strike="noStrike">
                          <a:solidFill>
                            <a:srgbClr val="000000"/>
                          </a:solidFill>
                          <a:effectLst/>
                          <a:latin typeface="Arial" panose="020B0604020202020204" pitchFamily="34" charset="0"/>
                        </a:rPr>
                        <a:t> </a:t>
                      </a:r>
                    </a:p>
                  </a:txBody>
                  <a:tcPr marL="3810" marR="3810" marT="381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00B050"/>
                    </a:solidFill>
                  </a:tcPr>
                </a:tc>
                <a:tc>
                  <a:txBody>
                    <a:bodyPr/>
                    <a:lstStyle/>
                    <a:p>
                      <a:pPr algn="l" fontAlgn="t"/>
                      <a:r>
                        <a:rPr lang="nl-NL" sz="1800" b="0" i="0" u="none" strike="noStrike">
                          <a:solidFill>
                            <a:srgbClr val="000000"/>
                          </a:solidFill>
                          <a:effectLst/>
                          <a:latin typeface="Arial" panose="020B0604020202020204" pitchFamily="34" charset="0"/>
                        </a:rPr>
                        <a:t> </a:t>
                      </a:r>
                    </a:p>
                  </a:txBody>
                  <a:tcPr marL="3810" marR="3810" marT="381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00B050"/>
                    </a:solidFill>
                  </a:tcPr>
                </a:tc>
                <a:tc>
                  <a:txBody>
                    <a:bodyPr/>
                    <a:lstStyle/>
                    <a:p>
                      <a:pPr algn="l" fontAlgn="t"/>
                      <a:r>
                        <a:rPr lang="nl-NL" sz="1800" b="0" i="0" u="none" strike="noStrike">
                          <a:solidFill>
                            <a:srgbClr val="000000"/>
                          </a:solidFill>
                          <a:effectLst/>
                          <a:latin typeface="Arial" panose="020B0604020202020204" pitchFamily="34" charset="0"/>
                        </a:rPr>
                        <a:t> </a:t>
                      </a:r>
                    </a:p>
                  </a:txBody>
                  <a:tcPr marL="3810" marR="3810" marT="381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6E0B4"/>
                    </a:solidFill>
                  </a:tcPr>
                </a:tc>
                <a:tc>
                  <a:txBody>
                    <a:bodyPr/>
                    <a:lstStyle/>
                    <a:p>
                      <a:pPr algn="l" fontAlgn="t"/>
                      <a:r>
                        <a:rPr lang="nl-NL" sz="1800" b="0" i="0" u="none" strike="noStrike">
                          <a:solidFill>
                            <a:srgbClr val="000000"/>
                          </a:solidFill>
                          <a:effectLst/>
                          <a:latin typeface="Arial" panose="020B0604020202020204" pitchFamily="34" charset="0"/>
                        </a:rPr>
                        <a:t> </a:t>
                      </a:r>
                    </a:p>
                  </a:txBody>
                  <a:tcPr marL="3810" marR="3810" marT="381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00B050"/>
                    </a:solidFill>
                  </a:tcPr>
                </a:tc>
                <a:tc>
                  <a:txBody>
                    <a:bodyPr/>
                    <a:lstStyle/>
                    <a:p>
                      <a:pPr algn="l" fontAlgn="t"/>
                      <a:r>
                        <a:rPr lang="nl-NL" sz="1800" b="0" i="0" u="none" strike="noStrike">
                          <a:solidFill>
                            <a:srgbClr val="000000"/>
                          </a:solidFill>
                          <a:effectLst/>
                          <a:latin typeface="Arial" panose="020B0604020202020204" pitchFamily="34" charset="0"/>
                        </a:rPr>
                        <a:t> </a:t>
                      </a:r>
                    </a:p>
                  </a:txBody>
                  <a:tcPr marL="3810" marR="3810" marT="381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00B050"/>
                    </a:solidFill>
                  </a:tcPr>
                </a:tc>
                <a:tc>
                  <a:txBody>
                    <a:bodyPr/>
                    <a:lstStyle/>
                    <a:p>
                      <a:pPr algn="l" fontAlgn="t"/>
                      <a:r>
                        <a:rPr lang="nl-NL" sz="1800" b="0" i="0" u="none" strike="noStrike">
                          <a:solidFill>
                            <a:srgbClr val="000000"/>
                          </a:solidFill>
                          <a:effectLst/>
                          <a:latin typeface="Arial" panose="020B0604020202020204" pitchFamily="34" charset="0"/>
                        </a:rPr>
                        <a:t> </a:t>
                      </a:r>
                    </a:p>
                  </a:txBody>
                  <a:tcPr marL="3810" marR="3810" marT="381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00B050"/>
                    </a:solidFill>
                  </a:tcPr>
                </a:tc>
                <a:extLst>
                  <a:ext uri="{0D108BD9-81ED-4DB2-BD59-A6C34878D82A}">
                    <a16:rowId xmlns:a16="http://schemas.microsoft.com/office/drawing/2014/main" val="3717937482"/>
                  </a:ext>
                </a:extLst>
              </a:tr>
              <a:tr h="670538">
                <a:tc>
                  <a:txBody>
                    <a:bodyPr/>
                    <a:lstStyle/>
                    <a:p>
                      <a:pPr algn="l" rtl="0" fontAlgn="ctr"/>
                      <a:r>
                        <a:rPr lang="nl-NL" sz="1100" b="0" i="0" u="none" strike="noStrike">
                          <a:solidFill>
                            <a:srgbClr val="000000"/>
                          </a:solidFill>
                          <a:effectLst/>
                          <a:latin typeface="Calibri" panose="020F0502020204030204" pitchFamily="34" charset="0"/>
                        </a:rPr>
                        <a:t>2</a:t>
                      </a:r>
                    </a:p>
                  </a:txBody>
                  <a:tcPr marL="3810" marR="3810" marT="3810" marB="0" anchor="ctr">
                    <a:lnL w="12700" cap="flat" cmpd="sng" algn="ctr">
                      <a:solidFill>
                        <a:srgbClr val="FFFFFF"/>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CECE"/>
                    </a:solidFill>
                  </a:tcPr>
                </a:tc>
                <a:tc>
                  <a:txBody>
                    <a:bodyPr/>
                    <a:lstStyle/>
                    <a:p>
                      <a:pPr algn="l" rtl="0" fontAlgn="ctr"/>
                      <a:r>
                        <a:rPr lang="nl-NL" sz="1100" b="0" i="0" u="none" strike="noStrike">
                          <a:solidFill>
                            <a:srgbClr val="000000"/>
                          </a:solidFill>
                          <a:effectLst/>
                          <a:latin typeface="Calibri" panose="020F0502020204030204" pitchFamily="34" charset="0"/>
                        </a:rPr>
                        <a:t>Reactor Batch Unit</a:t>
                      </a:r>
                    </a:p>
                  </a:txBody>
                  <a:tcPr marL="3810" marR="3810" marT="381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ACB9CA"/>
                    </a:solidFill>
                  </a:tcPr>
                </a:tc>
                <a:tc>
                  <a:txBody>
                    <a:bodyPr/>
                    <a:lstStyle/>
                    <a:p>
                      <a:pPr algn="l" fontAlgn="t"/>
                      <a:r>
                        <a:rPr lang="nl-NL" sz="1800" b="0" i="0" u="none" strike="noStrike">
                          <a:solidFill>
                            <a:srgbClr val="000000"/>
                          </a:solidFill>
                          <a:effectLst/>
                          <a:latin typeface="Arial" panose="020B0604020202020204" pitchFamily="34" charset="0"/>
                        </a:rPr>
                        <a:t> </a:t>
                      </a:r>
                    </a:p>
                  </a:txBody>
                  <a:tcPr marL="3810" marR="3810" marT="381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B050"/>
                    </a:solidFill>
                  </a:tcPr>
                </a:tc>
                <a:tc>
                  <a:txBody>
                    <a:bodyPr/>
                    <a:lstStyle/>
                    <a:p>
                      <a:pPr algn="l" fontAlgn="t"/>
                      <a:r>
                        <a:rPr lang="nl-NL" sz="1800" b="0" i="0" u="none" strike="noStrike">
                          <a:solidFill>
                            <a:srgbClr val="000000"/>
                          </a:solidFill>
                          <a:effectLst/>
                          <a:latin typeface="Arial" panose="020B0604020202020204" pitchFamily="34" charset="0"/>
                        </a:rPr>
                        <a:t> </a:t>
                      </a:r>
                    </a:p>
                  </a:txBody>
                  <a:tcPr marL="3810" marR="3810" marT="3810" marB="0">
                    <a:lnL w="12700" cap="flat" cmpd="sng" algn="ctr">
                      <a:solidFill>
                        <a:srgbClr val="000000"/>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00B050"/>
                    </a:solidFill>
                  </a:tcPr>
                </a:tc>
                <a:tc>
                  <a:txBody>
                    <a:bodyPr/>
                    <a:lstStyle/>
                    <a:p>
                      <a:pPr algn="l" fontAlgn="t"/>
                      <a:r>
                        <a:rPr lang="nl-NL" sz="1800" b="0" i="0" u="none" strike="noStrike">
                          <a:solidFill>
                            <a:srgbClr val="000000"/>
                          </a:solidFill>
                          <a:effectLst/>
                          <a:latin typeface="Arial" panose="020B0604020202020204" pitchFamily="34" charset="0"/>
                        </a:rPr>
                        <a:t> </a:t>
                      </a:r>
                    </a:p>
                  </a:txBody>
                  <a:tcPr marL="3810" marR="3810" marT="381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00B050"/>
                    </a:solidFill>
                  </a:tcPr>
                </a:tc>
                <a:tc>
                  <a:txBody>
                    <a:bodyPr/>
                    <a:lstStyle/>
                    <a:p>
                      <a:pPr algn="l" fontAlgn="t"/>
                      <a:r>
                        <a:rPr lang="nl-NL" sz="1800" b="0" i="0" u="none" strike="noStrike">
                          <a:solidFill>
                            <a:srgbClr val="000000"/>
                          </a:solidFill>
                          <a:effectLst/>
                          <a:latin typeface="Arial" panose="020B0604020202020204" pitchFamily="34" charset="0"/>
                        </a:rPr>
                        <a:t> </a:t>
                      </a:r>
                    </a:p>
                  </a:txBody>
                  <a:tcPr marL="3810" marR="3810" marT="381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00B050"/>
                    </a:solidFill>
                  </a:tcPr>
                </a:tc>
                <a:tc>
                  <a:txBody>
                    <a:bodyPr/>
                    <a:lstStyle/>
                    <a:p>
                      <a:pPr algn="l" fontAlgn="t"/>
                      <a:r>
                        <a:rPr lang="nl-NL" sz="1800" b="0" i="0" u="none" strike="noStrike">
                          <a:solidFill>
                            <a:srgbClr val="000000"/>
                          </a:solidFill>
                          <a:effectLst/>
                          <a:latin typeface="Arial" panose="020B0604020202020204" pitchFamily="34" charset="0"/>
                        </a:rPr>
                        <a:t> </a:t>
                      </a:r>
                    </a:p>
                  </a:txBody>
                  <a:tcPr marL="3810" marR="3810" marT="381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FFFFF"/>
                    </a:solidFill>
                  </a:tcPr>
                </a:tc>
                <a:tc>
                  <a:txBody>
                    <a:bodyPr/>
                    <a:lstStyle/>
                    <a:p>
                      <a:pPr algn="l" fontAlgn="t"/>
                      <a:r>
                        <a:rPr lang="nl-NL" sz="1800" b="0" i="0" u="none" strike="noStrike">
                          <a:solidFill>
                            <a:srgbClr val="000000"/>
                          </a:solidFill>
                          <a:effectLst/>
                          <a:latin typeface="Arial" panose="020B0604020202020204" pitchFamily="34" charset="0"/>
                        </a:rPr>
                        <a:t> </a:t>
                      </a:r>
                    </a:p>
                  </a:txBody>
                  <a:tcPr marL="3810" marR="3810" marT="381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00B050"/>
                    </a:solidFill>
                  </a:tcPr>
                </a:tc>
                <a:tc>
                  <a:txBody>
                    <a:bodyPr/>
                    <a:lstStyle/>
                    <a:p>
                      <a:pPr algn="l" fontAlgn="t"/>
                      <a:r>
                        <a:rPr lang="nl-NL" sz="1800" b="0" i="0" u="none" strike="noStrike">
                          <a:solidFill>
                            <a:srgbClr val="000000"/>
                          </a:solidFill>
                          <a:effectLst/>
                          <a:latin typeface="Arial" panose="020B0604020202020204" pitchFamily="34" charset="0"/>
                        </a:rPr>
                        <a:t> </a:t>
                      </a:r>
                    </a:p>
                  </a:txBody>
                  <a:tcPr marL="3810" marR="3810" marT="381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FFFFF"/>
                    </a:solidFill>
                  </a:tcPr>
                </a:tc>
                <a:tc>
                  <a:txBody>
                    <a:bodyPr/>
                    <a:lstStyle/>
                    <a:p>
                      <a:pPr algn="l" fontAlgn="t"/>
                      <a:r>
                        <a:rPr lang="nl-NL" sz="1800" b="0" i="0" u="none" strike="noStrike">
                          <a:solidFill>
                            <a:srgbClr val="000000"/>
                          </a:solidFill>
                          <a:effectLst/>
                          <a:latin typeface="Arial" panose="020B0604020202020204" pitchFamily="34" charset="0"/>
                        </a:rPr>
                        <a:t> </a:t>
                      </a:r>
                    </a:p>
                  </a:txBody>
                  <a:tcPr marL="3810" marR="3810" marT="381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00B050"/>
                    </a:solidFill>
                  </a:tcPr>
                </a:tc>
                <a:tc>
                  <a:txBody>
                    <a:bodyPr/>
                    <a:lstStyle/>
                    <a:p>
                      <a:pPr algn="l" fontAlgn="t"/>
                      <a:r>
                        <a:rPr lang="nl-NL" sz="1800" b="0" i="0" u="none" strike="noStrike">
                          <a:solidFill>
                            <a:srgbClr val="000000"/>
                          </a:solidFill>
                          <a:effectLst/>
                          <a:latin typeface="Arial" panose="020B0604020202020204" pitchFamily="34" charset="0"/>
                        </a:rPr>
                        <a:t> </a:t>
                      </a:r>
                    </a:p>
                  </a:txBody>
                  <a:tcPr marL="3810" marR="3810" marT="381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00B050"/>
                    </a:solidFill>
                  </a:tcPr>
                </a:tc>
                <a:tc>
                  <a:txBody>
                    <a:bodyPr/>
                    <a:lstStyle/>
                    <a:p>
                      <a:pPr algn="l" fontAlgn="t"/>
                      <a:r>
                        <a:rPr lang="nl-NL" sz="1800" b="0" i="0" u="none" strike="noStrike">
                          <a:solidFill>
                            <a:srgbClr val="000000"/>
                          </a:solidFill>
                          <a:effectLst/>
                          <a:latin typeface="Arial" panose="020B0604020202020204" pitchFamily="34" charset="0"/>
                        </a:rPr>
                        <a:t> </a:t>
                      </a:r>
                    </a:p>
                  </a:txBody>
                  <a:tcPr marL="3810" marR="3810" marT="381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00B050"/>
                    </a:solidFill>
                  </a:tcPr>
                </a:tc>
                <a:tc>
                  <a:txBody>
                    <a:bodyPr/>
                    <a:lstStyle/>
                    <a:p>
                      <a:pPr algn="l" fontAlgn="t"/>
                      <a:r>
                        <a:rPr lang="nl-NL" sz="1800" b="0" i="0" u="none" strike="noStrike">
                          <a:solidFill>
                            <a:srgbClr val="000000"/>
                          </a:solidFill>
                          <a:effectLst/>
                          <a:latin typeface="Arial" panose="020B0604020202020204" pitchFamily="34" charset="0"/>
                        </a:rPr>
                        <a:t> </a:t>
                      </a:r>
                    </a:p>
                  </a:txBody>
                  <a:tcPr marL="3810" marR="3810" marT="381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00B050"/>
                    </a:solidFill>
                  </a:tcPr>
                </a:tc>
                <a:extLst>
                  <a:ext uri="{0D108BD9-81ED-4DB2-BD59-A6C34878D82A}">
                    <a16:rowId xmlns:a16="http://schemas.microsoft.com/office/drawing/2014/main" val="934481883"/>
                  </a:ext>
                </a:extLst>
              </a:tr>
              <a:tr h="448567">
                <a:tc>
                  <a:txBody>
                    <a:bodyPr/>
                    <a:lstStyle/>
                    <a:p>
                      <a:pPr algn="l" rtl="0" fontAlgn="ctr"/>
                      <a:r>
                        <a:rPr lang="nl-NL" sz="1100" b="0" i="0" u="none" strike="noStrike">
                          <a:solidFill>
                            <a:srgbClr val="000000"/>
                          </a:solidFill>
                          <a:effectLst/>
                          <a:latin typeface="Calibri" panose="020F0502020204030204" pitchFamily="34" charset="0"/>
                        </a:rPr>
                        <a:t>3</a:t>
                      </a:r>
                    </a:p>
                  </a:txBody>
                  <a:tcPr marL="3810" marR="3810" marT="3810" marB="0" anchor="ctr">
                    <a:lnL w="12700" cap="flat" cmpd="sng" algn="ctr">
                      <a:solidFill>
                        <a:srgbClr val="FFFFFF"/>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CECE"/>
                    </a:solidFill>
                  </a:tcPr>
                </a:tc>
                <a:tc>
                  <a:txBody>
                    <a:bodyPr/>
                    <a:lstStyle/>
                    <a:p>
                      <a:pPr algn="l" rtl="0" fontAlgn="ctr"/>
                      <a:r>
                        <a:rPr lang="nl-NL" sz="1100" b="0" i="0" u="none" strike="noStrike">
                          <a:solidFill>
                            <a:srgbClr val="000000"/>
                          </a:solidFill>
                          <a:effectLst/>
                          <a:latin typeface="Calibri" panose="020F0502020204030204" pitchFamily="34" charset="0"/>
                        </a:rPr>
                        <a:t>Kristallisatie Unit</a:t>
                      </a:r>
                    </a:p>
                  </a:txBody>
                  <a:tcPr marL="3810" marR="3810" marT="381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ACB9CA"/>
                    </a:solidFill>
                  </a:tcPr>
                </a:tc>
                <a:tc>
                  <a:txBody>
                    <a:bodyPr/>
                    <a:lstStyle/>
                    <a:p>
                      <a:pPr algn="l" fontAlgn="t"/>
                      <a:r>
                        <a:rPr lang="nl-NL" sz="1800" b="0" i="0" u="none" strike="noStrike">
                          <a:solidFill>
                            <a:srgbClr val="000000"/>
                          </a:solidFill>
                          <a:effectLst/>
                          <a:latin typeface="Arial" panose="020B0604020202020204" pitchFamily="34" charset="0"/>
                        </a:rPr>
                        <a:t> </a:t>
                      </a:r>
                    </a:p>
                  </a:txBody>
                  <a:tcPr marL="3810" marR="3810" marT="381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B050"/>
                    </a:solidFill>
                  </a:tcPr>
                </a:tc>
                <a:tc>
                  <a:txBody>
                    <a:bodyPr/>
                    <a:lstStyle/>
                    <a:p>
                      <a:pPr algn="l" fontAlgn="t"/>
                      <a:r>
                        <a:rPr lang="nl-NL" sz="1800" b="0" i="0" u="none" strike="noStrike">
                          <a:solidFill>
                            <a:srgbClr val="000000"/>
                          </a:solidFill>
                          <a:effectLst/>
                          <a:latin typeface="Arial" panose="020B0604020202020204" pitchFamily="34" charset="0"/>
                        </a:rPr>
                        <a:t> </a:t>
                      </a:r>
                    </a:p>
                  </a:txBody>
                  <a:tcPr marL="3810" marR="3810" marT="3810" marB="0">
                    <a:lnL w="12700" cap="flat" cmpd="sng" algn="ctr">
                      <a:solidFill>
                        <a:srgbClr val="000000"/>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00B050"/>
                    </a:solidFill>
                  </a:tcPr>
                </a:tc>
                <a:tc>
                  <a:txBody>
                    <a:bodyPr/>
                    <a:lstStyle/>
                    <a:p>
                      <a:pPr algn="l" fontAlgn="t"/>
                      <a:r>
                        <a:rPr lang="nl-NL" sz="1800" b="0" i="0" u="none" strike="noStrike">
                          <a:solidFill>
                            <a:srgbClr val="000000"/>
                          </a:solidFill>
                          <a:effectLst/>
                          <a:latin typeface="Arial" panose="020B0604020202020204" pitchFamily="34" charset="0"/>
                        </a:rPr>
                        <a:t> </a:t>
                      </a:r>
                    </a:p>
                  </a:txBody>
                  <a:tcPr marL="3810" marR="3810" marT="381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00B050"/>
                    </a:solidFill>
                  </a:tcPr>
                </a:tc>
                <a:tc>
                  <a:txBody>
                    <a:bodyPr/>
                    <a:lstStyle/>
                    <a:p>
                      <a:pPr algn="l" fontAlgn="t"/>
                      <a:r>
                        <a:rPr lang="nl-NL" sz="1800" b="0" i="0" u="none" strike="noStrike">
                          <a:solidFill>
                            <a:srgbClr val="000000"/>
                          </a:solidFill>
                          <a:effectLst/>
                          <a:latin typeface="Arial" panose="020B0604020202020204" pitchFamily="34" charset="0"/>
                        </a:rPr>
                        <a:t> </a:t>
                      </a:r>
                    </a:p>
                  </a:txBody>
                  <a:tcPr marL="3810" marR="3810" marT="381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00B050"/>
                    </a:solidFill>
                  </a:tcPr>
                </a:tc>
                <a:tc>
                  <a:txBody>
                    <a:bodyPr/>
                    <a:lstStyle/>
                    <a:p>
                      <a:pPr algn="l" fontAlgn="t"/>
                      <a:r>
                        <a:rPr lang="nl-NL" sz="1800" b="0" i="0" u="none" strike="noStrike">
                          <a:solidFill>
                            <a:srgbClr val="000000"/>
                          </a:solidFill>
                          <a:effectLst/>
                          <a:latin typeface="Arial" panose="020B0604020202020204" pitchFamily="34" charset="0"/>
                        </a:rPr>
                        <a:t> </a:t>
                      </a:r>
                    </a:p>
                  </a:txBody>
                  <a:tcPr marL="3810" marR="3810" marT="381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00B050"/>
                    </a:solidFill>
                  </a:tcPr>
                </a:tc>
                <a:tc>
                  <a:txBody>
                    <a:bodyPr/>
                    <a:lstStyle/>
                    <a:p>
                      <a:pPr algn="l" fontAlgn="t"/>
                      <a:r>
                        <a:rPr lang="nl-NL" sz="1800" b="0" i="0" u="none" strike="noStrike">
                          <a:solidFill>
                            <a:srgbClr val="000000"/>
                          </a:solidFill>
                          <a:effectLst/>
                          <a:latin typeface="Arial" panose="020B0604020202020204" pitchFamily="34" charset="0"/>
                        </a:rPr>
                        <a:t> </a:t>
                      </a:r>
                    </a:p>
                  </a:txBody>
                  <a:tcPr marL="3810" marR="3810" marT="381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00B050"/>
                    </a:solidFill>
                  </a:tcPr>
                </a:tc>
                <a:tc>
                  <a:txBody>
                    <a:bodyPr/>
                    <a:lstStyle/>
                    <a:p>
                      <a:pPr algn="l" fontAlgn="t"/>
                      <a:r>
                        <a:rPr lang="nl-NL" sz="1800" b="0" i="0" u="none" strike="noStrike">
                          <a:solidFill>
                            <a:srgbClr val="000000"/>
                          </a:solidFill>
                          <a:effectLst/>
                          <a:latin typeface="Arial" panose="020B0604020202020204" pitchFamily="34" charset="0"/>
                        </a:rPr>
                        <a:t> </a:t>
                      </a:r>
                    </a:p>
                  </a:txBody>
                  <a:tcPr marL="3810" marR="3810" marT="381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00B050"/>
                    </a:solidFill>
                  </a:tcPr>
                </a:tc>
                <a:tc>
                  <a:txBody>
                    <a:bodyPr/>
                    <a:lstStyle/>
                    <a:p>
                      <a:pPr algn="l" fontAlgn="t"/>
                      <a:r>
                        <a:rPr lang="nl-NL" sz="1800" b="0" i="0" u="none" strike="noStrike">
                          <a:solidFill>
                            <a:srgbClr val="000000"/>
                          </a:solidFill>
                          <a:effectLst/>
                          <a:latin typeface="Arial" panose="020B0604020202020204" pitchFamily="34" charset="0"/>
                        </a:rPr>
                        <a:t> </a:t>
                      </a:r>
                    </a:p>
                  </a:txBody>
                  <a:tcPr marL="3810" marR="3810" marT="381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6E0B4"/>
                    </a:solidFill>
                  </a:tcPr>
                </a:tc>
                <a:tc>
                  <a:txBody>
                    <a:bodyPr/>
                    <a:lstStyle/>
                    <a:p>
                      <a:pPr algn="l" fontAlgn="t"/>
                      <a:r>
                        <a:rPr lang="nl-NL" sz="1800" b="0" i="0" u="none" strike="noStrike">
                          <a:solidFill>
                            <a:srgbClr val="000000"/>
                          </a:solidFill>
                          <a:effectLst/>
                          <a:latin typeface="Arial" panose="020B0604020202020204" pitchFamily="34" charset="0"/>
                        </a:rPr>
                        <a:t> </a:t>
                      </a:r>
                    </a:p>
                  </a:txBody>
                  <a:tcPr marL="3810" marR="3810" marT="381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00B050"/>
                    </a:solidFill>
                  </a:tcPr>
                </a:tc>
                <a:tc>
                  <a:txBody>
                    <a:bodyPr/>
                    <a:lstStyle/>
                    <a:p>
                      <a:pPr algn="l" fontAlgn="t"/>
                      <a:r>
                        <a:rPr lang="nl-NL" sz="1800" b="0" i="0" u="none" strike="noStrike">
                          <a:solidFill>
                            <a:srgbClr val="000000"/>
                          </a:solidFill>
                          <a:effectLst/>
                          <a:latin typeface="Arial" panose="020B0604020202020204" pitchFamily="34" charset="0"/>
                        </a:rPr>
                        <a:t> </a:t>
                      </a:r>
                    </a:p>
                  </a:txBody>
                  <a:tcPr marL="3810" marR="3810" marT="381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00B050"/>
                    </a:solidFill>
                  </a:tcPr>
                </a:tc>
                <a:tc>
                  <a:txBody>
                    <a:bodyPr/>
                    <a:lstStyle/>
                    <a:p>
                      <a:pPr algn="l" fontAlgn="t"/>
                      <a:r>
                        <a:rPr lang="nl-NL" sz="1800" b="0" i="0" u="none" strike="noStrike">
                          <a:solidFill>
                            <a:srgbClr val="000000"/>
                          </a:solidFill>
                          <a:effectLst/>
                          <a:latin typeface="Arial" panose="020B0604020202020204" pitchFamily="34" charset="0"/>
                        </a:rPr>
                        <a:t> </a:t>
                      </a:r>
                    </a:p>
                  </a:txBody>
                  <a:tcPr marL="3810" marR="3810" marT="381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00B050"/>
                    </a:solidFill>
                  </a:tcPr>
                </a:tc>
                <a:extLst>
                  <a:ext uri="{0D108BD9-81ED-4DB2-BD59-A6C34878D82A}">
                    <a16:rowId xmlns:a16="http://schemas.microsoft.com/office/drawing/2014/main" val="62175091"/>
                  </a:ext>
                </a:extLst>
              </a:tr>
              <a:tr h="448567">
                <a:tc>
                  <a:txBody>
                    <a:bodyPr/>
                    <a:lstStyle/>
                    <a:p>
                      <a:pPr algn="l" rtl="0" fontAlgn="ctr"/>
                      <a:r>
                        <a:rPr lang="nl-NL" sz="1100" b="0" i="0" u="none" strike="noStrike">
                          <a:solidFill>
                            <a:srgbClr val="000000"/>
                          </a:solidFill>
                          <a:effectLst/>
                          <a:latin typeface="Calibri" panose="020F0502020204030204" pitchFamily="34" charset="0"/>
                        </a:rPr>
                        <a:t>4</a:t>
                      </a:r>
                    </a:p>
                  </a:txBody>
                  <a:tcPr marL="3810" marR="3810" marT="381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CECE"/>
                    </a:solidFill>
                  </a:tcPr>
                </a:tc>
                <a:tc>
                  <a:txBody>
                    <a:bodyPr/>
                    <a:lstStyle/>
                    <a:p>
                      <a:pPr algn="l" rtl="0" fontAlgn="ctr"/>
                      <a:r>
                        <a:rPr lang="nl-NL" sz="1100" b="0" i="0" u="none" strike="noStrike">
                          <a:solidFill>
                            <a:srgbClr val="000000"/>
                          </a:solidFill>
                          <a:effectLst/>
                          <a:latin typeface="Calibri" panose="020F0502020204030204" pitchFamily="34" charset="0"/>
                        </a:rPr>
                        <a:t>Bierbrouwerij</a:t>
                      </a:r>
                    </a:p>
                  </a:txBody>
                  <a:tcPr marL="3810" marR="3810" marT="381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ACB9CA"/>
                    </a:solidFill>
                  </a:tcPr>
                </a:tc>
                <a:tc>
                  <a:txBody>
                    <a:bodyPr/>
                    <a:lstStyle/>
                    <a:p>
                      <a:pPr algn="l" fontAlgn="t"/>
                      <a:r>
                        <a:rPr lang="nl-NL" sz="1800" b="0" i="0" u="none" strike="noStrike">
                          <a:solidFill>
                            <a:srgbClr val="000000"/>
                          </a:solidFill>
                          <a:effectLst/>
                          <a:latin typeface="Arial" panose="020B0604020202020204" pitchFamily="34" charset="0"/>
                        </a:rPr>
                        <a:t> </a:t>
                      </a:r>
                    </a:p>
                  </a:txBody>
                  <a:tcPr marL="3810" marR="3810" marT="381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00B050"/>
                    </a:solidFill>
                  </a:tcPr>
                </a:tc>
                <a:tc>
                  <a:txBody>
                    <a:bodyPr/>
                    <a:lstStyle/>
                    <a:p>
                      <a:pPr algn="l" fontAlgn="t"/>
                      <a:r>
                        <a:rPr lang="nl-NL" sz="1800" b="0" i="0" u="none" strike="noStrike">
                          <a:solidFill>
                            <a:srgbClr val="000000"/>
                          </a:solidFill>
                          <a:effectLst/>
                          <a:latin typeface="Arial" panose="020B0604020202020204" pitchFamily="34" charset="0"/>
                        </a:rPr>
                        <a:t> </a:t>
                      </a:r>
                    </a:p>
                  </a:txBody>
                  <a:tcPr marL="3810" marR="3810" marT="381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00B050"/>
                    </a:solidFill>
                  </a:tcPr>
                </a:tc>
                <a:tc>
                  <a:txBody>
                    <a:bodyPr/>
                    <a:lstStyle/>
                    <a:p>
                      <a:pPr algn="l" fontAlgn="t"/>
                      <a:r>
                        <a:rPr lang="nl-NL" sz="1800" b="0" i="0" u="none" strike="noStrike">
                          <a:solidFill>
                            <a:srgbClr val="000000"/>
                          </a:solidFill>
                          <a:effectLst/>
                          <a:latin typeface="Arial" panose="020B0604020202020204" pitchFamily="34" charset="0"/>
                        </a:rPr>
                        <a:t> </a:t>
                      </a:r>
                    </a:p>
                  </a:txBody>
                  <a:tcPr marL="3810" marR="3810" marT="381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00B050"/>
                    </a:solidFill>
                  </a:tcPr>
                </a:tc>
                <a:tc>
                  <a:txBody>
                    <a:bodyPr/>
                    <a:lstStyle/>
                    <a:p>
                      <a:pPr algn="l" fontAlgn="t"/>
                      <a:r>
                        <a:rPr lang="nl-NL" sz="1800" b="0" i="0" u="none" strike="noStrike">
                          <a:solidFill>
                            <a:srgbClr val="000000"/>
                          </a:solidFill>
                          <a:effectLst/>
                          <a:latin typeface="Arial" panose="020B0604020202020204" pitchFamily="34" charset="0"/>
                        </a:rPr>
                        <a:t> </a:t>
                      </a:r>
                    </a:p>
                  </a:txBody>
                  <a:tcPr marL="3810" marR="3810" marT="381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00B050"/>
                    </a:solidFill>
                  </a:tcPr>
                </a:tc>
                <a:tc>
                  <a:txBody>
                    <a:bodyPr/>
                    <a:lstStyle/>
                    <a:p>
                      <a:pPr algn="l" fontAlgn="t"/>
                      <a:r>
                        <a:rPr lang="nl-NL" sz="1800" b="0" i="0" u="none" strike="noStrike">
                          <a:solidFill>
                            <a:srgbClr val="000000"/>
                          </a:solidFill>
                          <a:effectLst/>
                          <a:latin typeface="Arial" panose="020B0604020202020204" pitchFamily="34" charset="0"/>
                        </a:rPr>
                        <a:t> </a:t>
                      </a:r>
                    </a:p>
                  </a:txBody>
                  <a:tcPr marL="3810" marR="3810" marT="381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00B050"/>
                    </a:solidFill>
                  </a:tcPr>
                </a:tc>
                <a:tc>
                  <a:txBody>
                    <a:bodyPr/>
                    <a:lstStyle/>
                    <a:p>
                      <a:pPr algn="l" fontAlgn="t"/>
                      <a:r>
                        <a:rPr lang="nl-NL" sz="1800" b="0" i="0" u="none" strike="noStrike">
                          <a:solidFill>
                            <a:srgbClr val="000000"/>
                          </a:solidFill>
                          <a:effectLst/>
                          <a:latin typeface="Arial" panose="020B0604020202020204" pitchFamily="34" charset="0"/>
                        </a:rPr>
                        <a:t> </a:t>
                      </a:r>
                    </a:p>
                  </a:txBody>
                  <a:tcPr marL="3810" marR="3810" marT="381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FD5EA"/>
                    </a:solidFill>
                  </a:tcPr>
                </a:tc>
                <a:tc>
                  <a:txBody>
                    <a:bodyPr/>
                    <a:lstStyle/>
                    <a:p>
                      <a:pPr algn="l" fontAlgn="t"/>
                      <a:r>
                        <a:rPr lang="nl-NL" sz="1800" b="0" i="0" u="none" strike="noStrike">
                          <a:solidFill>
                            <a:srgbClr val="000000"/>
                          </a:solidFill>
                          <a:effectLst/>
                          <a:latin typeface="Arial" panose="020B0604020202020204" pitchFamily="34" charset="0"/>
                        </a:rPr>
                        <a:t> </a:t>
                      </a:r>
                    </a:p>
                  </a:txBody>
                  <a:tcPr marL="3810" marR="3810" marT="381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FD5EA"/>
                    </a:solidFill>
                  </a:tcPr>
                </a:tc>
                <a:tc>
                  <a:txBody>
                    <a:bodyPr/>
                    <a:lstStyle/>
                    <a:p>
                      <a:pPr algn="l" fontAlgn="t"/>
                      <a:r>
                        <a:rPr lang="nl-NL" sz="1800" b="0" i="0" u="none" strike="noStrike">
                          <a:solidFill>
                            <a:srgbClr val="000000"/>
                          </a:solidFill>
                          <a:effectLst/>
                          <a:latin typeface="Arial" panose="020B0604020202020204" pitchFamily="34" charset="0"/>
                        </a:rPr>
                        <a:t> </a:t>
                      </a:r>
                    </a:p>
                  </a:txBody>
                  <a:tcPr marL="3810" marR="3810" marT="381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6E0B4"/>
                    </a:solidFill>
                  </a:tcPr>
                </a:tc>
                <a:tc>
                  <a:txBody>
                    <a:bodyPr/>
                    <a:lstStyle/>
                    <a:p>
                      <a:pPr algn="l" fontAlgn="t"/>
                      <a:r>
                        <a:rPr lang="nl-NL" sz="1800" b="0" i="0" u="none" strike="noStrike">
                          <a:solidFill>
                            <a:srgbClr val="000000"/>
                          </a:solidFill>
                          <a:effectLst/>
                          <a:latin typeface="Arial" panose="020B0604020202020204" pitchFamily="34" charset="0"/>
                        </a:rPr>
                        <a:t> </a:t>
                      </a:r>
                    </a:p>
                  </a:txBody>
                  <a:tcPr marL="3810" marR="3810" marT="381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00B050"/>
                    </a:solidFill>
                  </a:tcPr>
                </a:tc>
                <a:tc>
                  <a:txBody>
                    <a:bodyPr/>
                    <a:lstStyle/>
                    <a:p>
                      <a:pPr algn="l" fontAlgn="t"/>
                      <a:r>
                        <a:rPr lang="nl-NL" sz="1800" b="0" i="0" u="none" strike="noStrike">
                          <a:solidFill>
                            <a:srgbClr val="000000"/>
                          </a:solidFill>
                          <a:effectLst/>
                          <a:latin typeface="Arial" panose="020B0604020202020204" pitchFamily="34" charset="0"/>
                        </a:rPr>
                        <a:t> </a:t>
                      </a:r>
                    </a:p>
                  </a:txBody>
                  <a:tcPr marL="3810" marR="3810" marT="381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00B050"/>
                    </a:solidFill>
                  </a:tcPr>
                </a:tc>
                <a:tc>
                  <a:txBody>
                    <a:bodyPr/>
                    <a:lstStyle/>
                    <a:p>
                      <a:pPr algn="l" fontAlgn="t"/>
                      <a:r>
                        <a:rPr lang="nl-NL" sz="1800" b="0" i="0" u="none" strike="noStrike">
                          <a:solidFill>
                            <a:srgbClr val="000000"/>
                          </a:solidFill>
                          <a:effectLst/>
                          <a:latin typeface="Arial" panose="020B0604020202020204" pitchFamily="34" charset="0"/>
                        </a:rPr>
                        <a:t> </a:t>
                      </a:r>
                    </a:p>
                  </a:txBody>
                  <a:tcPr marL="3810" marR="3810" marT="381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6E0B4"/>
                    </a:solidFill>
                  </a:tcPr>
                </a:tc>
                <a:extLst>
                  <a:ext uri="{0D108BD9-81ED-4DB2-BD59-A6C34878D82A}">
                    <a16:rowId xmlns:a16="http://schemas.microsoft.com/office/drawing/2014/main" val="4083805048"/>
                  </a:ext>
                </a:extLst>
              </a:tr>
              <a:tr h="346830">
                <a:tc>
                  <a:txBody>
                    <a:bodyPr/>
                    <a:lstStyle/>
                    <a:p>
                      <a:pPr algn="l" rtl="0" fontAlgn="ctr"/>
                      <a:r>
                        <a:rPr lang="nl-NL" sz="1100" b="0" i="0" u="none" strike="noStrike">
                          <a:solidFill>
                            <a:srgbClr val="000000"/>
                          </a:solidFill>
                          <a:effectLst/>
                          <a:latin typeface="Calibri" panose="020F0502020204030204" pitchFamily="34" charset="0"/>
                        </a:rPr>
                        <a:t>5</a:t>
                      </a:r>
                    </a:p>
                  </a:txBody>
                  <a:tcPr marL="3810" marR="3810" marT="381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CECE"/>
                    </a:solidFill>
                  </a:tcPr>
                </a:tc>
                <a:tc>
                  <a:txBody>
                    <a:bodyPr/>
                    <a:lstStyle/>
                    <a:p>
                      <a:pPr algn="l" rtl="0" fontAlgn="ctr"/>
                      <a:r>
                        <a:rPr lang="nl-NL" sz="1100" b="0" i="0" u="none" strike="noStrike">
                          <a:solidFill>
                            <a:srgbClr val="000000"/>
                          </a:solidFill>
                          <a:effectLst/>
                          <a:latin typeface="Calibri" panose="020F0502020204030204" pitchFamily="34" charset="0"/>
                        </a:rPr>
                        <a:t>Flow unit</a:t>
                      </a:r>
                    </a:p>
                  </a:txBody>
                  <a:tcPr marL="3810" marR="3810" marT="381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ACB9CA"/>
                    </a:solidFill>
                  </a:tcPr>
                </a:tc>
                <a:tc>
                  <a:txBody>
                    <a:bodyPr/>
                    <a:lstStyle/>
                    <a:p>
                      <a:pPr algn="l" fontAlgn="t"/>
                      <a:r>
                        <a:rPr lang="nl-NL" sz="1800" b="0" i="0" u="none" strike="noStrike">
                          <a:solidFill>
                            <a:srgbClr val="000000"/>
                          </a:solidFill>
                          <a:effectLst/>
                          <a:latin typeface="Arial" panose="020B0604020202020204" pitchFamily="34" charset="0"/>
                        </a:rPr>
                        <a:t> </a:t>
                      </a:r>
                    </a:p>
                  </a:txBody>
                  <a:tcPr marL="3810" marR="3810" marT="381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l" fontAlgn="t"/>
                      <a:r>
                        <a:rPr lang="nl-NL" sz="1800" b="0" i="0" u="none" strike="noStrike">
                          <a:solidFill>
                            <a:srgbClr val="000000"/>
                          </a:solidFill>
                          <a:effectLst/>
                          <a:latin typeface="Arial" panose="020B0604020202020204" pitchFamily="34" charset="0"/>
                        </a:rPr>
                        <a:t> </a:t>
                      </a:r>
                    </a:p>
                  </a:txBody>
                  <a:tcPr marL="3810" marR="3810" marT="381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00B050"/>
                    </a:solidFill>
                  </a:tcPr>
                </a:tc>
                <a:tc>
                  <a:txBody>
                    <a:bodyPr/>
                    <a:lstStyle/>
                    <a:p>
                      <a:pPr algn="l" fontAlgn="t"/>
                      <a:r>
                        <a:rPr lang="nl-NL" sz="1800" b="0" i="0" u="none" strike="noStrike">
                          <a:solidFill>
                            <a:srgbClr val="000000"/>
                          </a:solidFill>
                          <a:effectLst/>
                          <a:latin typeface="Arial" panose="020B0604020202020204" pitchFamily="34" charset="0"/>
                        </a:rPr>
                        <a:t> </a:t>
                      </a:r>
                    </a:p>
                  </a:txBody>
                  <a:tcPr marL="3810" marR="3810" marT="381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00B050"/>
                    </a:solidFill>
                  </a:tcPr>
                </a:tc>
                <a:tc>
                  <a:txBody>
                    <a:bodyPr/>
                    <a:lstStyle/>
                    <a:p>
                      <a:pPr algn="l" fontAlgn="t"/>
                      <a:r>
                        <a:rPr lang="nl-NL" sz="1800" b="0" i="0" u="none" strike="noStrike">
                          <a:solidFill>
                            <a:srgbClr val="000000"/>
                          </a:solidFill>
                          <a:effectLst/>
                          <a:latin typeface="Arial" panose="020B0604020202020204" pitchFamily="34" charset="0"/>
                        </a:rPr>
                        <a:t> </a:t>
                      </a:r>
                    </a:p>
                  </a:txBody>
                  <a:tcPr marL="3810" marR="3810" marT="381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00B050"/>
                    </a:solidFill>
                  </a:tcPr>
                </a:tc>
                <a:tc>
                  <a:txBody>
                    <a:bodyPr/>
                    <a:lstStyle/>
                    <a:p>
                      <a:pPr algn="l" fontAlgn="t"/>
                      <a:r>
                        <a:rPr lang="nl-NL" sz="1800" b="0" i="0" u="none" strike="noStrike">
                          <a:solidFill>
                            <a:srgbClr val="000000"/>
                          </a:solidFill>
                          <a:effectLst/>
                          <a:latin typeface="Arial" panose="020B0604020202020204" pitchFamily="34" charset="0"/>
                        </a:rPr>
                        <a:t> </a:t>
                      </a:r>
                    </a:p>
                  </a:txBody>
                  <a:tcPr marL="3810" marR="3810" marT="381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l" fontAlgn="t"/>
                      <a:r>
                        <a:rPr lang="nl-NL" sz="1800" b="0" i="0" u="none" strike="noStrike">
                          <a:solidFill>
                            <a:srgbClr val="000000"/>
                          </a:solidFill>
                          <a:effectLst/>
                          <a:latin typeface="Arial" panose="020B0604020202020204" pitchFamily="34" charset="0"/>
                        </a:rPr>
                        <a:t> </a:t>
                      </a:r>
                    </a:p>
                  </a:txBody>
                  <a:tcPr marL="3810" marR="3810" marT="381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00B050"/>
                    </a:solidFill>
                  </a:tcPr>
                </a:tc>
                <a:tc>
                  <a:txBody>
                    <a:bodyPr/>
                    <a:lstStyle/>
                    <a:p>
                      <a:pPr algn="l" fontAlgn="t"/>
                      <a:r>
                        <a:rPr lang="nl-NL" sz="1800" b="0" i="0" u="none" strike="noStrike">
                          <a:solidFill>
                            <a:srgbClr val="000000"/>
                          </a:solidFill>
                          <a:effectLst/>
                          <a:latin typeface="Arial" panose="020B0604020202020204" pitchFamily="34" charset="0"/>
                        </a:rPr>
                        <a:t> </a:t>
                      </a:r>
                    </a:p>
                  </a:txBody>
                  <a:tcPr marL="3810" marR="3810" marT="381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l" fontAlgn="t"/>
                      <a:r>
                        <a:rPr lang="nl-NL" sz="1800" b="0" i="0" u="none" strike="noStrike">
                          <a:solidFill>
                            <a:srgbClr val="000000"/>
                          </a:solidFill>
                          <a:effectLst/>
                          <a:latin typeface="Arial" panose="020B0604020202020204" pitchFamily="34" charset="0"/>
                        </a:rPr>
                        <a:t> </a:t>
                      </a:r>
                    </a:p>
                  </a:txBody>
                  <a:tcPr marL="3810" marR="3810" marT="381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00B050"/>
                    </a:solidFill>
                  </a:tcPr>
                </a:tc>
                <a:tc>
                  <a:txBody>
                    <a:bodyPr/>
                    <a:lstStyle/>
                    <a:p>
                      <a:pPr algn="l" fontAlgn="t"/>
                      <a:r>
                        <a:rPr lang="nl-NL" sz="1800" b="0" i="0" u="none" strike="noStrike">
                          <a:solidFill>
                            <a:srgbClr val="000000"/>
                          </a:solidFill>
                          <a:effectLst/>
                          <a:latin typeface="Arial" panose="020B0604020202020204" pitchFamily="34" charset="0"/>
                        </a:rPr>
                        <a:t> </a:t>
                      </a:r>
                    </a:p>
                  </a:txBody>
                  <a:tcPr marL="3810" marR="3810" marT="381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00B050"/>
                    </a:solidFill>
                  </a:tcPr>
                </a:tc>
                <a:tc>
                  <a:txBody>
                    <a:bodyPr/>
                    <a:lstStyle/>
                    <a:p>
                      <a:pPr algn="l" fontAlgn="t"/>
                      <a:r>
                        <a:rPr lang="nl-NL" sz="1800" b="0" i="0" u="none" strike="noStrike">
                          <a:solidFill>
                            <a:srgbClr val="000000"/>
                          </a:solidFill>
                          <a:effectLst/>
                          <a:latin typeface="Arial" panose="020B0604020202020204" pitchFamily="34" charset="0"/>
                        </a:rPr>
                        <a:t> </a:t>
                      </a:r>
                    </a:p>
                  </a:txBody>
                  <a:tcPr marL="3810" marR="3810" marT="381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00B050"/>
                    </a:solidFill>
                  </a:tcPr>
                </a:tc>
                <a:tc>
                  <a:txBody>
                    <a:bodyPr/>
                    <a:lstStyle/>
                    <a:p>
                      <a:pPr algn="l" fontAlgn="t"/>
                      <a:r>
                        <a:rPr lang="nl-NL" sz="1800" b="0" i="0" u="none" strike="noStrike">
                          <a:solidFill>
                            <a:srgbClr val="000000"/>
                          </a:solidFill>
                          <a:effectLst/>
                          <a:latin typeface="Arial" panose="020B0604020202020204" pitchFamily="34" charset="0"/>
                        </a:rPr>
                        <a:t> </a:t>
                      </a:r>
                    </a:p>
                  </a:txBody>
                  <a:tcPr marL="3810" marR="3810" marT="381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extLst>
                  <a:ext uri="{0D108BD9-81ED-4DB2-BD59-A6C34878D82A}">
                    <a16:rowId xmlns:a16="http://schemas.microsoft.com/office/drawing/2014/main" val="3956137784"/>
                  </a:ext>
                </a:extLst>
              </a:tr>
              <a:tr h="346830">
                <a:tc>
                  <a:txBody>
                    <a:bodyPr/>
                    <a:lstStyle/>
                    <a:p>
                      <a:pPr algn="l" rtl="0" fontAlgn="ctr"/>
                      <a:r>
                        <a:rPr lang="nl-NL" sz="1100" b="0" i="0" u="none" strike="noStrike">
                          <a:solidFill>
                            <a:srgbClr val="000000"/>
                          </a:solidFill>
                          <a:effectLst/>
                          <a:latin typeface="Calibri" panose="020F0502020204030204" pitchFamily="34" charset="0"/>
                        </a:rPr>
                        <a:t>6</a:t>
                      </a:r>
                    </a:p>
                  </a:txBody>
                  <a:tcPr marL="3810" marR="3810" marT="381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CECE"/>
                    </a:solidFill>
                  </a:tcPr>
                </a:tc>
                <a:tc>
                  <a:txBody>
                    <a:bodyPr/>
                    <a:lstStyle/>
                    <a:p>
                      <a:pPr algn="l" rtl="0" fontAlgn="ctr"/>
                      <a:r>
                        <a:rPr lang="nl-NL" sz="1100" b="0" i="0" u="none" strike="noStrike">
                          <a:solidFill>
                            <a:srgbClr val="000000"/>
                          </a:solidFill>
                          <a:effectLst/>
                          <a:latin typeface="Calibri" panose="020F0502020204030204" pitchFamily="34" charset="0"/>
                        </a:rPr>
                        <a:t>Roer unit</a:t>
                      </a:r>
                    </a:p>
                  </a:txBody>
                  <a:tcPr marL="3810" marR="3810" marT="381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ACB9CA"/>
                    </a:solidFill>
                  </a:tcPr>
                </a:tc>
                <a:tc>
                  <a:txBody>
                    <a:bodyPr/>
                    <a:lstStyle/>
                    <a:p>
                      <a:pPr algn="l" fontAlgn="t"/>
                      <a:r>
                        <a:rPr lang="nl-NL" sz="1800" b="0" i="0" u="none" strike="noStrike">
                          <a:solidFill>
                            <a:srgbClr val="000000"/>
                          </a:solidFill>
                          <a:effectLst/>
                          <a:latin typeface="Arial" panose="020B0604020202020204" pitchFamily="34" charset="0"/>
                        </a:rPr>
                        <a:t> </a:t>
                      </a:r>
                    </a:p>
                  </a:txBody>
                  <a:tcPr marL="3810" marR="3810" marT="381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FD5EA"/>
                    </a:solidFill>
                  </a:tcPr>
                </a:tc>
                <a:tc>
                  <a:txBody>
                    <a:bodyPr/>
                    <a:lstStyle/>
                    <a:p>
                      <a:pPr algn="l" fontAlgn="t"/>
                      <a:r>
                        <a:rPr lang="nl-NL" sz="1800" b="0" i="0" u="none" strike="noStrike">
                          <a:solidFill>
                            <a:srgbClr val="000000"/>
                          </a:solidFill>
                          <a:effectLst/>
                          <a:latin typeface="Arial" panose="020B0604020202020204" pitchFamily="34" charset="0"/>
                        </a:rPr>
                        <a:t> </a:t>
                      </a:r>
                    </a:p>
                  </a:txBody>
                  <a:tcPr marL="3810" marR="3810" marT="381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00B050"/>
                    </a:solidFill>
                  </a:tcPr>
                </a:tc>
                <a:tc>
                  <a:txBody>
                    <a:bodyPr/>
                    <a:lstStyle/>
                    <a:p>
                      <a:pPr algn="l" fontAlgn="t"/>
                      <a:r>
                        <a:rPr lang="nl-NL" sz="1800" b="0" i="0" u="none" strike="noStrike">
                          <a:solidFill>
                            <a:srgbClr val="000000"/>
                          </a:solidFill>
                          <a:effectLst/>
                          <a:latin typeface="Arial" panose="020B0604020202020204" pitchFamily="34" charset="0"/>
                        </a:rPr>
                        <a:t> </a:t>
                      </a:r>
                    </a:p>
                  </a:txBody>
                  <a:tcPr marL="3810" marR="3810" marT="381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00B050"/>
                    </a:solidFill>
                  </a:tcPr>
                </a:tc>
                <a:tc>
                  <a:txBody>
                    <a:bodyPr/>
                    <a:lstStyle/>
                    <a:p>
                      <a:pPr algn="l" fontAlgn="t"/>
                      <a:r>
                        <a:rPr lang="nl-NL" sz="1800" b="0" i="0" u="none" strike="noStrike">
                          <a:solidFill>
                            <a:srgbClr val="000000"/>
                          </a:solidFill>
                          <a:effectLst/>
                          <a:latin typeface="Arial" panose="020B0604020202020204" pitchFamily="34" charset="0"/>
                        </a:rPr>
                        <a:t> </a:t>
                      </a:r>
                    </a:p>
                  </a:txBody>
                  <a:tcPr marL="3810" marR="3810" marT="381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00B050"/>
                    </a:solidFill>
                  </a:tcPr>
                </a:tc>
                <a:tc>
                  <a:txBody>
                    <a:bodyPr/>
                    <a:lstStyle/>
                    <a:p>
                      <a:pPr algn="l" fontAlgn="t"/>
                      <a:r>
                        <a:rPr lang="nl-NL" sz="1800" b="0" i="0" u="none" strike="noStrike">
                          <a:solidFill>
                            <a:srgbClr val="000000"/>
                          </a:solidFill>
                          <a:effectLst/>
                          <a:latin typeface="Arial" panose="020B0604020202020204" pitchFamily="34" charset="0"/>
                        </a:rPr>
                        <a:t> </a:t>
                      </a:r>
                    </a:p>
                  </a:txBody>
                  <a:tcPr marL="3810" marR="3810" marT="381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FD5EA"/>
                    </a:solidFill>
                  </a:tcPr>
                </a:tc>
                <a:tc>
                  <a:txBody>
                    <a:bodyPr/>
                    <a:lstStyle/>
                    <a:p>
                      <a:pPr algn="l" fontAlgn="t"/>
                      <a:r>
                        <a:rPr lang="nl-NL" sz="1800" b="0" i="0" u="none" strike="noStrike">
                          <a:solidFill>
                            <a:srgbClr val="000000"/>
                          </a:solidFill>
                          <a:effectLst/>
                          <a:latin typeface="Arial" panose="020B0604020202020204" pitchFamily="34" charset="0"/>
                        </a:rPr>
                        <a:t> </a:t>
                      </a:r>
                    </a:p>
                  </a:txBody>
                  <a:tcPr marL="3810" marR="3810" marT="381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00B050"/>
                    </a:solidFill>
                  </a:tcPr>
                </a:tc>
                <a:tc>
                  <a:txBody>
                    <a:bodyPr/>
                    <a:lstStyle/>
                    <a:p>
                      <a:pPr algn="l" fontAlgn="t"/>
                      <a:r>
                        <a:rPr lang="nl-NL" sz="1800" b="0" i="0" u="none" strike="noStrike">
                          <a:solidFill>
                            <a:srgbClr val="000000"/>
                          </a:solidFill>
                          <a:effectLst/>
                          <a:latin typeface="Arial" panose="020B0604020202020204" pitchFamily="34" charset="0"/>
                        </a:rPr>
                        <a:t> </a:t>
                      </a:r>
                    </a:p>
                  </a:txBody>
                  <a:tcPr marL="3810" marR="3810" marT="381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FD5EA"/>
                    </a:solidFill>
                  </a:tcPr>
                </a:tc>
                <a:tc>
                  <a:txBody>
                    <a:bodyPr/>
                    <a:lstStyle/>
                    <a:p>
                      <a:pPr algn="l" fontAlgn="t"/>
                      <a:r>
                        <a:rPr lang="nl-NL" sz="1800" b="0" i="0" u="none" strike="noStrike">
                          <a:solidFill>
                            <a:srgbClr val="000000"/>
                          </a:solidFill>
                          <a:effectLst/>
                          <a:latin typeface="Arial" panose="020B0604020202020204" pitchFamily="34" charset="0"/>
                        </a:rPr>
                        <a:t> </a:t>
                      </a:r>
                    </a:p>
                  </a:txBody>
                  <a:tcPr marL="3810" marR="3810" marT="381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00B050"/>
                    </a:solidFill>
                  </a:tcPr>
                </a:tc>
                <a:tc>
                  <a:txBody>
                    <a:bodyPr/>
                    <a:lstStyle/>
                    <a:p>
                      <a:pPr algn="l" fontAlgn="t"/>
                      <a:r>
                        <a:rPr lang="nl-NL" sz="1800" b="0" i="0" u="none" strike="noStrike">
                          <a:solidFill>
                            <a:srgbClr val="000000"/>
                          </a:solidFill>
                          <a:effectLst/>
                          <a:latin typeface="Arial" panose="020B0604020202020204" pitchFamily="34" charset="0"/>
                        </a:rPr>
                        <a:t> </a:t>
                      </a:r>
                    </a:p>
                  </a:txBody>
                  <a:tcPr marL="3810" marR="3810" marT="381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00B050"/>
                    </a:solidFill>
                  </a:tcPr>
                </a:tc>
                <a:tc>
                  <a:txBody>
                    <a:bodyPr/>
                    <a:lstStyle/>
                    <a:p>
                      <a:pPr algn="l" fontAlgn="t"/>
                      <a:r>
                        <a:rPr lang="nl-NL" sz="1800" b="0" i="0" u="none" strike="noStrike">
                          <a:solidFill>
                            <a:srgbClr val="000000"/>
                          </a:solidFill>
                          <a:effectLst/>
                          <a:latin typeface="Arial" panose="020B0604020202020204" pitchFamily="34" charset="0"/>
                        </a:rPr>
                        <a:t> </a:t>
                      </a:r>
                    </a:p>
                  </a:txBody>
                  <a:tcPr marL="3810" marR="3810" marT="381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00B050"/>
                    </a:solidFill>
                  </a:tcPr>
                </a:tc>
                <a:tc>
                  <a:txBody>
                    <a:bodyPr/>
                    <a:lstStyle/>
                    <a:p>
                      <a:pPr algn="l" fontAlgn="t"/>
                      <a:r>
                        <a:rPr lang="nl-NL" sz="1800" b="0" i="0" u="none" strike="noStrike">
                          <a:solidFill>
                            <a:srgbClr val="000000"/>
                          </a:solidFill>
                          <a:effectLst/>
                          <a:latin typeface="Arial" panose="020B0604020202020204" pitchFamily="34" charset="0"/>
                        </a:rPr>
                        <a:t> </a:t>
                      </a:r>
                    </a:p>
                  </a:txBody>
                  <a:tcPr marL="3810" marR="3810" marT="381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FD5EA"/>
                    </a:solidFill>
                  </a:tcPr>
                </a:tc>
                <a:extLst>
                  <a:ext uri="{0D108BD9-81ED-4DB2-BD59-A6C34878D82A}">
                    <a16:rowId xmlns:a16="http://schemas.microsoft.com/office/drawing/2014/main" val="619541421"/>
                  </a:ext>
                </a:extLst>
              </a:tr>
              <a:tr h="346830">
                <a:tc>
                  <a:txBody>
                    <a:bodyPr/>
                    <a:lstStyle/>
                    <a:p>
                      <a:pPr algn="l" rtl="0" fontAlgn="ctr"/>
                      <a:r>
                        <a:rPr lang="nl-NL" sz="1100" b="0" i="0" u="none" strike="noStrike">
                          <a:solidFill>
                            <a:srgbClr val="000000"/>
                          </a:solidFill>
                          <a:effectLst/>
                          <a:latin typeface="Calibri" panose="020F0502020204030204" pitchFamily="34" charset="0"/>
                        </a:rPr>
                        <a:t>7</a:t>
                      </a:r>
                    </a:p>
                  </a:txBody>
                  <a:tcPr marL="3810" marR="3810" marT="381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CECE"/>
                    </a:solidFill>
                  </a:tcPr>
                </a:tc>
                <a:tc>
                  <a:txBody>
                    <a:bodyPr/>
                    <a:lstStyle/>
                    <a:p>
                      <a:pPr algn="l" rtl="0" fontAlgn="ctr"/>
                      <a:r>
                        <a:rPr lang="nl-NL" sz="1100" b="0" i="0" u="none" strike="noStrike">
                          <a:solidFill>
                            <a:srgbClr val="000000"/>
                          </a:solidFill>
                          <a:effectLst/>
                          <a:latin typeface="Calibri" panose="020F0502020204030204" pitchFamily="34" charset="0"/>
                        </a:rPr>
                        <a:t>Destillatie</a:t>
                      </a:r>
                    </a:p>
                  </a:txBody>
                  <a:tcPr marL="3810" marR="3810" marT="381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ACB9CA"/>
                    </a:solidFill>
                  </a:tcPr>
                </a:tc>
                <a:tc>
                  <a:txBody>
                    <a:bodyPr/>
                    <a:lstStyle/>
                    <a:p>
                      <a:pPr algn="l" fontAlgn="t"/>
                      <a:r>
                        <a:rPr lang="nl-NL" sz="1800" b="0" i="0" u="none" strike="noStrike">
                          <a:solidFill>
                            <a:srgbClr val="000000"/>
                          </a:solidFill>
                          <a:effectLst/>
                          <a:latin typeface="Arial" panose="020B0604020202020204" pitchFamily="34" charset="0"/>
                        </a:rPr>
                        <a:t> </a:t>
                      </a:r>
                    </a:p>
                  </a:txBody>
                  <a:tcPr marL="3810" marR="3810" marT="381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l" fontAlgn="t"/>
                      <a:r>
                        <a:rPr lang="nl-NL" sz="1800" b="0" i="0" u="none" strike="noStrike">
                          <a:solidFill>
                            <a:srgbClr val="000000"/>
                          </a:solidFill>
                          <a:effectLst/>
                          <a:latin typeface="Arial" panose="020B0604020202020204" pitchFamily="34" charset="0"/>
                        </a:rPr>
                        <a:t> </a:t>
                      </a:r>
                    </a:p>
                  </a:txBody>
                  <a:tcPr marL="3810" marR="3810" marT="381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00B050"/>
                    </a:solidFill>
                  </a:tcPr>
                </a:tc>
                <a:tc>
                  <a:txBody>
                    <a:bodyPr/>
                    <a:lstStyle/>
                    <a:p>
                      <a:pPr algn="l" fontAlgn="t"/>
                      <a:r>
                        <a:rPr lang="nl-NL" sz="1800" b="0" i="0" u="none" strike="noStrike">
                          <a:solidFill>
                            <a:srgbClr val="000000"/>
                          </a:solidFill>
                          <a:effectLst/>
                          <a:latin typeface="Arial" panose="020B0604020202020204" pitchFamily="34" charset="0"/>
                        </a:rPr>
                        <a:t> </a:t>
                      </a:r>
                    </a:p>
                  </a:txBody>
                  <a:tcPr marL="3810" marR="3810" marT="381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00B050"/>
                    </a:solidFill>
                  </a:tcPr>
                </a:tc>
                <a:tc>
                  <a:txBody>
                    <a:bodyPr/>
                    <a:lstStyle/>
                    <a:p>
                      <a:pPr algn="l" fontAlgn="t"/>
                      <a:r>
                        <a:rPr lang="nl-NL" sz="1800" b="0" i="0" u="none" strike="noStrike">
                          <a:solidFill>
                            <a:srgbClr val="000000"/>
                          </a:solidFill>
                          <a:effectLst/>
                          <a:latin typeface="Arial" panose="020B0604020202020204" pitchFamily="34" charset="0"/>
                        </a:rPr>
                        <a:t> </a:t>
                      </a:r>
                    </a:p>
                  </a:txBody>
                  <a:tcPr marL="3810" marR="3810" marT="381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00B050"/>
                    </a:solidFill>
                  </a:tcPr>
                </a:tc>
                <a:tc>
                  <a:txBody>
                    <a:bodyPr/>
                    <a:lstStyle/>
                    <a:p>
                      <a:pPr algn="l" fontAlgn="t"/>
                      <a:r>
                        <a:rPr lang="nl-NL" sz="1800" b="0" i="0" u="none" strike="noStrike">
                          <a:solidFill>
                            <a:srgbClr val="000000"/>
                          </a:solidFill>
                          <a:effectLst/>
                          <a:latin typeface="Arial" panose="020B0604020202020204" pitchFamily="34" charset="0"/>
                        </a:rPr>
                        <a:t> </a:t>
                      </a:r>
                    </a:p>
                  </a:txBody>
                  <a:tcPr marL="3810" marR="3810" marT="381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00B050"/>
                    </a:solidFill>
                  </a:tcPr>
                </a:tc>
                <a:tc>
                  <a:txBody>
                    <a:bodyPr/>
                    <a:lstStyle/>
                    <a:p>
                      <a:pPr algn="l" fontAlgn="t"/>
                      <a:r>
                        <a:rPr lang="nl-NL" sz="1800" b="0" i="0" u="none" strike="noStrike">
                          <a:solidFill>
                            <a:srgbClr val="000000"/>
                          </a:solidFill>
                          <a:effectLst/>
                          <a:latin typeface="Arial" panose="020B0604020202020204" pitchFamily="34" charset="0"/>
                        </a:rPr>
                        <a:t> </a:t>
                      </a:r>
                    </a:p>
                  </a:txBody>
                  <a:tcPr marL="3810" marR="3810" marT="381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l" fontAlgn="t"/>
                      <a:r>
                        <a:rPr lang="nl-NL" sz="1800" b="0" i="0" u="none" strike="noStrike">
                          <a:solidFill>
                            <a:srgbClr val="000000"/>
                          </a:solidFill>
                          <a:effectLst/>
                          <a:latin typeface="Arial" panose="020B0604020202020204" pitchFamily="34" charset="0"/>
                        </a:rPr>
                        <a:t> </a:t>
                      </a:r>
                    </a:p>
                  </a:txBody>
                  <a:tcPr marL="3810" marR="3810" marT="381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l" fontAlgn="t"/>
                      <a:r>
                        <a:rPr lang="nl-NL" sz="1800" b="0" i="0" u="none" strike="noStrike">
                          <a:solidFill>
                            <a:srgbClr val="000000"/>
                          </a:solidFill>
                          <a:effectLst/>
                          <a:latin typeface="Arial" panose="020B0604020202020204" pitchFamily="34" charset="0"/>
                        </a:rPr>
                        <a:t> </a:t>
                      </a:r>
                    </a:p>
                  </a:txBody>
                  <a:tcPr marL="3810" marR="3810" marT="381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00B050"/>
                    </a:solidFill>
                  </a:tcPr>
                </a:tc>
                <a:tc>
                  <a:txBody>
                    <a:bodyPr/>
                    <a:lstStyle/>
                    <a:p>
                      <a:pPr algn="l" fontAlgn="t"/>
                      <a:r>
                        <a:rPr lang="nl-NL" sz="1800" b="0" i="0" u="none" strike="noStrike">
                          <a:solidFill>
                            <a:srgbClr val="000000"/>
                          </a:solidFill>
                          <a:effectLst/>
                          <a:latin typeface="Arial" panose="020B0604020202020204" pitchFamily="34" charset="0"/>
                        </a:rPr>
                        <a:t> </a:t>
                      </a:r>
                    </a:p>
                  </a:txBody>
                  <a:tcPr marL="3810" marR="3810" marT="381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00B050"/>
                    </a:solidFill>
                  </a:tcPr>
                </a:tc>
                <a:tc>
                  <a:txBody>
                    <a:bodyPr/>
                    <a:lstStyle/>
                    <a:p>
                      <a:pPr algn="l" fontAlgn="t"/>
                      <a:r>
                        <a:rPr lang="nl-NL" sz="1800" b="0" i="0" u="none" strike="noStrike">
                          <a:solidFill>
                            <a:srgbClr val="000000"/>
                          </a:solidFill>
                          <a:effectLst/>
                          <a:latin typeface="Arial" panose="020B0604020202020204" pitchFamily="34" charset="0"/>
                        </a:rPr>
                        <a:t> </a:t>
                      </a:r>
                    </a:p>
                  </a:txBody>
                  <a:tcPr marL="3810" marR="3810" marT="381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00B050"/>
                    </a:solidFill>
                  </a:tcPr>
                </a:tc>
                <a:tc>
                  <a:txBody>
                    <a:bodyPr/>
                    <a:lstStyle/>
                    <a:p>
                      <a:pPr algn="l" fontAlgn="t"/>
                      <a:r>
                        <a:rPr lang="nl-NL" sz="1800" b="0" i="0" u="none" strike="noStrike">
                          <a:solidFill>
                            <a:srgbClr val="000000"/>
                          </a:solidFill>
                          <a:effectLst/>
                          <a:latin typeface="Arial" panose="020B0604020202020204" pitchFamily="34" charset="0"/>
                        </a:rPr>
                        <a:t> </a:t>
                      </a:r>
                    </a:p>
                  </a:txBody>
                  <a:tcPr marL="3810" marR="3810" marT="381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extLst>
                  <a:ext uri="{0D108BD9-81ED-4DB2-BD59-A6C34878D82A}">
                    <a16:rowId xmlns:a16="http://schemas.microsoft.com/office/drawing/2014/main" val="3662978502"/>
                  </a:ext>
                </a:extLst>
              </a:tr>
            </a:tbl>
          </a:graphicData>
        </a:graphic>
      </p:graphicFrame>
    </p:spTree>
    <p:extLst>
      <p:ext uri="{BB962C8B-B14F-4D97-AF65-F5344CB8AC3E}">
        <p14:creationId xmlns:p14="http://schemas.microsoft.com/office/powerpoint/2010/main" val="217410742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4B90176-BB57-E332-70C0-1AB1FB4F157D}"/>
            </a:ext>
          </a:extLst>
        </p:cNvPr>
        <p:cNvGrpSpPr/>
        <p:nvPr/>
      </p:nvGrpSpPr>
      <p:grpSpPr>
        <a:xfrm>
          <a:off x="0" y="0"/>
          <a:ext cx="0" cy="0"/>
          <a:chOff x="0" y="0"/>
          <a:chExt cx="0" cy="0"/>
        </a:xfrm>
      </p:grpSpPr>
      <p:sp>
        <p:nvSpPr>
          <p:cNvPr id="3" name="Ondertitel 2">
            <a:extLst>
              <a:ext uri="{FF2B5EF4-FFF2-40B4-BE49-F238E27FC236}">
                <a16:creationId xmlns:a16="http://schemas.microsoft.com/office/drawing/2014/main" id="{0BBB4633-2CAF-40C3-1F69-8962538A6642}"/>
              </a:ext>
            </a:extLst>
          </p:cNvPr>
          <p:cNvSpPr>
            <a:spLocks noGrp="1"/>
          </p:cNvSpPr>
          <p:nvPr>
            <p:ph type="subTitle" idx="13"/>
          </p:nvPr>
        </p:nvSpPr>
        <p:spPr>
          <a:xfrm>
            <a:off x="427792" y="449301"/>
            <a:ext cx="9532645" cy="1207363"/>
          </a:xfrm>
        </p:spPr>
        <p:txBody>
          <a:bodyPr>
            <a:normAutofit/>
          </a:bodyPr>
          <a:lstStyle/>
          <a:p>
            <a:r>
              <a:rPr lang="nl-NL" sz="6600" b="1"/>
              <a:t>DOELSTELLING</a:t>
            </a:r>
          </a:p>
        </p:txBody>
      </p:sp>
      <p:sp>
        <p:nvSpPr>
          <p:cNvPr id="5" name="Tekstvak 4">
            <a:extLst>
              <a:ext uri="{FF2B5EF4-FFF2-40B4-BE49-F238E27FC236}">
                <a16:creationId xmlns:a16="http://schemas.microsoft.com/office/drawing/2014/main" id="{668C8E24-FABE-6A54-5B31-6CD91A23B5BF}"/>
              </a:ext>
            </a:extLst>
          </p:cNvPr>
          <p:cNvSpPr txBox="1"/>
          <p:nvPr/>
        </p:nvSpPr>
        <p:spPr>
          <a:xfrm>
            <a:off x="5028144" y="3931932"/>
            <a:ext cx="4932293" cy="584775"/>
          </a:xfrm>
          <a:prstGeom prst="rect">
            <a:avLst/>
          </a:prstGeom>
          <a:noFill/>
        </p:spPr>
        <p:txBody>
          <a:bodyPr wrap="square">
            <a:spAutoFit/>
          </a:bodyPr>
          <a:lstStyle/>
          <a:p>
            <a:r>
              <a:rPr lang="nl-NL" sz="3200" b="0">
                <a:solidFill>
                  <a:srgbClr val="F26C51"/>
                </a:solidFill>
                <a:effectLst/>
                <a:latin typeface="Raleway" pitchFamily="2" charset="0"/>
              </a:rPr>
              <a:t>“Wat heb je nodig?”</a:t>
            </a:r>
            <a:endParaRPr lang="nl-NL" sz="3200">
              <a:solidFill>
                <a:srgbClr val="F26C51"/>
              </a:solidFill>
            </a:endParaRPr>
          </a:p>
        </p:txBody>
      </p:sp>
      <p:sp>
        <p:nvSpPr>
          <p:cNvPr id="6" name="Tekstballon: rechthoek met afgeronde hoeken 5">
            <a:extLst>
              <a:ext uri="{FF2B5EF4-FFF2-40B4-BE49-F238E27FC236}">
                <a16:creationId xmlns:a16="http://schemas.microsoft.com/office/drawing/2014/main" id="{90350D7B-95E8-2B36-1C25-F04A98BEFF94}"/>
              </a:ext>
            </a:extLst>
          </p:cNvPr>
          <p:cNvSpPr/>
          <p:nvPr/>
        </p:nvSpPr>
        <p:spPr>
          <a:xfrm>
            <a:off x="8828070" y="2926069"/>
            <a:ext cx="1600200" cy="944218"/>
          </a:xfrm>
          <a:prstGeom prst="wedgeRoundRectCallout">
            <a:avLst>
              <a:gd name="adj1" fmla="val -29529"/>
              <a:gd name="adj2" fmla="val 101447"/>
              <a:gd name="adj3" fmla="val 16667"/>
            </a:avLst>
          </a:prstGeom>
          <a:noFill/>
          <a:ln w="28575">
            <a:solidFill>
              <a:srgbClr val="00575C"/>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7" name="Tekstballon: rechthoek met afgeronde hoeken 6">
            <a:extLst>
              <a:ext uri="{FF2B5EF4-FFF2-40B4-BE49-F238E27FC236}">
                <a16:creationId xmlns:a16="http://schemas.microsoft.com/office/drawing/2014/main" id="{10E63408-C5E6-8FEB-E210-DD1AA34A872B}"/>
              </a:ext>
            </a:extLst>
          </p:cNvPr>
          <p:cNvSpPr/>
          <p:nvPr/>
        </p:nvSpPr>
        <p:spPr>
          <a:xfrm>
            <a:off x="3684758" y="5206226"/>
            <a:ext cx="1600200" cy="944218"/>
          </a:xfrm>
          <a:prstGeom prst="wedgeRoundRectCallout">
            <a:avLst>
              <a:gd name="adj1" fmla="val 35688"/>
              <a:gd name="adj2" fmla="val -120658"/>
              <a:gd name="adj3" fmla="val 16667"/>
            </a:avLst>
          </a:prstGeom>
          <a:noFill/>
          <a:ln w="28575">
            <a:solidFill>
              <a:srgbClr val="F26C5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0" name="Ondertitel 4">
            <a:extLst>
              <a:ext uri="{FF2B5EF4-FFF2-40B4-BE49-F238E27FC236}">
                <a16:creationId xmlns:a16="http://schemas.microsoft.com/office/drawing/2014/main" id="{69168C0E-C3B5-5A5D-2047-802C44E56914}"/>
              </a:ext>
            </a:extLst>
          </p:cNvPr>
          <p:cNvSpPr txBox="1">
            <a:spLocks/>
          </p:cNvSpPr>
          <p:nvPr/>
        </p:nvSpPr>
        <p:spPr>
          <a:xfrm>
            <a:off x="0" y="1456709"/>
            <a:ext cx="7995684" cy="1469360"/>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panose="020B0604020202020204" pitchFamily="34" charset="0"/>
              <a:buNone/>
              <a:defRPr sz="3200" b="0" i="0" kern="1200">
                <a:solidFill>
                  <a:srgbClr val="00575C"/>
                </a:solidFill>
                <a:latin typeface="Raleway" panose="020B0503030101060003" pitchFamily="34" charset="77"/>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b="0" i="0" kern="1200">
                <a:solidFill>
                  <a:schemeClr val="tx1"/>
                </a:solidFill>
                <a:latin typeface="Raleway" panose="020B0503030101060003" pitchFamily="34" charset="77"/>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b="1" i="0" kern="1200">
                <a:solidFill>
                  <a:schemeClr val="tx1"/>
                </a:solidFill>
                <a:latin typeface="Raleway" panose="020B0503030101060003" pitchFamily="34" charset="77"/>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Raleway" panose="020B0503030101060003" pitchFamily="34" charset="77"/>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Raleway" panose="020B0503030101060003" pitchFamily="34" charset="77"/>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lvl="1" algn="l"/>
            <a:r>
              <a:rPr lang="nl-NL" dirty="0"/>
              <a:t>De student nog beter zelfstandig “leren </a:t>
            </a:r>
            <a:r>
              <a:rPr lang="nl-NL" dirty="0" err="1"/>
              <a:t>leren</a:t>
            </a:r>
            <a:r>
              <a:rPr lang="nl-NL" dirty="0"/>
              <a:t>” in de beroepscontext binnen de gesimuleerde schoolomgeving. We voldoen aan de kaders van “Gaan voor groei” o.a. door het beter gebruik maken van de praktijkfaciliteiten en dit op een juiste manier te koppelen aan de IBO’s in ’26-’27.</a:t>
            </a:r>
          </a:p>
        </p:txBody>
      </p:sp>
    </p:spTree>
    <p:extLst>
      <p:ext uri="{BB962C8B-B14F-4D97-AF65-F5344CB8AC3E}">
        <p14:creationId xmlns:p14="http://schemas.microsoft.com/office/powerpoint/2010/main" val="326255070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94D4BC4-22B5-C94F-A060-7C1D4F99E91F}"/>
              </a:ext>
            </a:extLst>
          </p:cNvPr>
          <p:cNvSpPr>
            <a:spLocks noGrp="1"/>
          </p:cNvSpPr>
          <p:nvPr>
            <p:ph type="ctrTitle"/>
          </p:nvPr>
        </p:nvSpPr>
        <p:spPr/>
        <p:txBody>
          <a:bodyPr/>
          <a:lstStyle/>
          <a:p>
            <a:pPr algn="ctr"/>
            <a:r>
              <a:rPr lang="nl-NL"/>
              <a:t>Operationele opstellingen in C 018</a:t>
            </a:r>
            <a:br>
              <a:rPr lang="nl-NL"/>
            </a:br>
            <a:r>
              <a:rPr lang="nl-NL"/>
              <a:t>Status 1-08-2024</a:t>
            </a:r>
          </a:p>
        </p:txBody>
      </p:sp>
      <p:sp>
        <p:nvSpPr>
          <p:cNvPr id="5" name="Tijdelijke aanduiding voor tekst 4">
            <a:extLst>
              <a:ext uri="{FF2B5EF4-FFF2-40B4-BE49-F238E27FC236}">
                <a16:creationId xmlns:a16="http://schemas.microsoft.com/office/drawing/2014/main" id="{88C78745-4CD1-AE65-5CE3-550F0F1D60E6}"/>
              </a:ext>
            </a:extLst>
          </p:cNvPr>
          <p:cNvSpPr>
            <a:spLocks noGrp="1"/>
          </p:cNvSpPr>
          <p:nvPr>
            <p:ph type="body" sz="quarter" idx="14"/>
          </p:nvPr>
        </p:nvSpPr>
        <p:spPr>
          <a:xfrm>
            <a:off x="507999" y="2470150"/>
            <a:ext cx="9546459" cy="3587750"/>
          </a:xfrm>
        </p:spPr>
        <p:txBody>
          <a:bodyPr vert="horz" lIns="91440" tIns="45720" rIns="91440" bIns="45720" rtlCol="0" anchor="t">
            <a:normAutofit/>
          </a:bodyPr>
          <a:lstStyle/>
          <a:p>
            <a:pPr marL="285750" indent="-285750">
              <a:buFont typeface="Arial" panose="020B0604020202020204" pitchFamily="34" charset="0"/>
              <a:buChar char="•"/>
            </a:pPr>
            <a:r>
              <a:rPr lang="nl-NL">
                <a:solidFill>
                  <a:schemeClr val="tx1"/>
                </a:solidFill>
              </a:rPr>
              <a:t>Waterunit 		Unit 1		Operationeel</a:t>
            </a:r>
          </a:p>
          <a:p>
            <a:pPr marL="285750" indent="-285750">
              <a:buFont typeface="Arial" panose="020B0604020202020204" pitchFamily="34" charset="0"/>
              <a:buChar char="•"/>
            </a:pPr>
            <a:r>
              <a:rPr lang="nl-NL">
                <a:solidFill>
                  <a:schemeClr val="tx1"/>
                </a:solidFill>
                <a:latin typeface="Raleway"/>
              </a:rPr>
              <a:t>Reactor Batch Proces 	Unit 2      	Operationeel</a:t>
            </a:r>
            <a:endParaRPr lang="nl-NL">
              <a:solidFill>
                <a:schemeClr val="tx1"/>
              </a:solidFill>
            </a:endParaRPr>
          </a:p>
          <a:p>
            <a:pPr marL="285750" indent="-285750">
              <a:buFont typeface="Arial" panose="020B0604020202020204" pitchFamily="34" charset="0"/>
              <a:buChar char="•"/>
            </a:pPr>
            <a:r>
              <a:rPr lang="nl-NL">
                <a:solidFill>
                  <a:schemeClr val="tx1"/>
                </a:solidFill>
              </a:rPr>
              <a:t>Kristallisatie Unit	Unit 3		Operationeel</a:t>
            </a:r>
          </a:p>
          <a:p>
            <a:pPr marL="285750" indent="-285750">
              <a:buFont typeface="Arial" panose="020B0604020202020204" pitchFamily="34" charset="0"/>
              <a:buChar char="•"/>
            </a:pPr>
            <a:r>
              <a:rPr lang="nl-NL">
                <a:solidFill>
                  <a:schemeClr val="tx1"/>
                </a:solidFill>
              </a:rPr>
              <a:t>Bierbrouwerij		Unit 4		Operationeel</a:t>
            </a:r>
          </a:p>
          <a:p>
            <a:pPr marL="285750" indent="-285750">
              <a:buFont typeface="Arial" panose="020B0604020202020204" pitchFamily="34" charset="0"/>
              <a:buChar char="•"/>
            </a:pPr>
            <a:r>
              <a:rPr lang="nl-NL">
                <a:solidFill>
                  <a:schemeClr val="tx1"/>
                </a:solidFill>
              </a:rPr>
              <a:t>Flow unit		Unit 5		Operationeel</a:t>
            </a:r>
          </a:p>
          <a:p>
            <a:pPr marL="285750" indent="-285750">
              <a:buFont typeface="Arial" panose="020B0604020202020204" pitchFamily="34" charset="0"/>
              <a:buChar char="•"/>
            </a:pPr>
            <a:r>
              <a:rPr lang="nl-NL">
                <a:solidFill>
                  <a:schemeClr val="tx1"/>
                </a:solidFill>
              </a:rPr>
              <a:t>Roer unit		Unit 6		Operationeel</a:t>
            </a:r>
          </a:p>
          <a:p>
            <a:pPr marL="285750" indent="-285750">
              <a:buFont typeface="Arial" panose="020B0604020202020204" pitchFamily="34" charset="0"/>
              <a:buChar char="•"/>
            </a:pPr>
            <a:r>
              <a:rPr lang="nl-NL">
                <a:solidFill>
                  <a:schemeClr val="tx1"/>
                </a:solidFill>
              </a:rPr>
              <a:t>Destillatie unit	Unit 7		Operationeel</a:t>
            </a:r>
          </a:p>
          <a:p>
            <a:pPr marL="285750" indent="-285750">
              <a:buFont typeface="Arial" panose="020B0604020202020204" pitchFamily="34" charset="0"/>
              <a:buChar char="•"/>
            </a:pPr>
            <a:endParaRPr lang="nl-NL"/>
          </a:p>
          <a:p>
            <a:pPr marL="285750" indent="-285750">
              <a:buFont typeface="Arial" panose="020B0604020202020204" pitchFamily="34" charset="0"/>
              <a:buChar char="•"/>
            </a:pPr>
            <a:endParaRPr lang="nl-NL"/>
          </a:p>
          <a:p>
            <a:pPr marL="285750" indent="-285750">
              <a:buFont typeface="Arial" panose="020B0604020202020204" pitchFamily="34" charset="0"/>
              <a:buChar char="•"/>
            </a:pPr>
            <a:endParaRPr lang="nl-NL"/>
          </a:p>
        </p:txBody>
      </p:sp>
    </p:spTree>
    <p:extLst>
      <p:ext uri="{BB962C8B-B14F-4D97-AF65-F5344CB8AC3E}">
        <p14:creationId xmlns:p14="http://schemas.microsoft.com/office/powerpoint/2010/main" val="396463643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A8363DD-572B-099D-A2E4-9F5369027D57}"/>
              </a:ext>
            </a:extLst>
          </p:cNvPr>
          <p:cNvSpPr>
            <a:spLocks noGrp="1"/>
          </p:cNvSpPr>
          <p:nvPr>
            <p:ph type="ctrTitle"/>
          </p:nvPr>
        </p:nvSpPr>
        <p:spPr>
          <a:xfrm>
            <a:off x="2983625" y="681037"/>
            <a:ext cx="8676930" cy="718153"/>
          </a:xfrm>
        </p:spPr>
        <p:txBody>
          <a:bodyPr/>
          <a:lstStyle/>
          <a:p>
            <a:pPr algn="ctr"/>
            <a:r>
              <a:rPr lang="nl-NL"/>
              <a:t>Wat gebruiken we als tools voor Plant 3.0 </a:t>
            </a:r>
          </a:p>
        </p:txBody>
      </p:sp>
      <p:sp>
        <p:nvSpPr>
          <p:cNvPr id="3" name="Ondertitel 2">
            <a:extLst>
              <a:ext uri="{FF2B5EF4-FFF2-40B4-BE49-F238E27FC236}">
                <a16:creationId xmlns:a16="http://schemas.microsoft.com/office/drawing/2014/main" id="{6A177A50-5EB3-8F5A-4C27-B40C1E0ABE08}"/>
              </a:ext>
            </a:extLst>
          </p:cNvPr>
          <p:cNvSpPr>
            <a:spLocks noGrp="1"/>
          </p:cNvSpPr>
          <p:nvPr>
            <p:ph type="subTitle" idx="13"/>
          </p:nvPr>
        </p:nvSpPr>
        <p:spPr/>
        <p:txBody>
          <a:bodyPr>
            <a:normAutofit lnSpcReduction="10000"/>
          </a:bodyPr>
          <a:lstStyle/>
          <a:p>
            <a:endParaRPr lang="nl-NL"/>
          </a:p>
        </p:txBody>
      </p:sp>
      <p:sp>
        <p:nvSpPr>
          <p:cNvPr id="4" name="Tijdelijke aanduiding voor tekst 3">
            <a:extLst>
              <a:ext uri="{FF2B5EF4-FFF2-40B4-BE49-F238E27FC236}">
                <a16:creationId xmlns:a16="http://schemas.microsoft.com/office/drawing/2014/main" id="{85AE2EE6-0793-415C-30D9-DFCCADFD804B}"/>
              </a:ext>
            </a:extLst>
          </p:cNvPr>
          <p:cNvSpPr>
            <a:spLocks noGrp="1"/>
          </p:cNvSpPr>
          <p:nvPr>
            <p:ph type="body" sz="quarter" idx="17"/>
          </p:nvPr>
        </p:nvSpPr>
        <p:spPr>
          <a:xfrm>
            <a:off x="2930769" y="2320924"/>
            <a:ext cx="7502061" cy="4320300"/>
          </a:xfrm>
        </p:spPr>
        <p:txBody>
          <a:bodyPr/>
          <a:lstStyle/>
          <a:p>
            <a:pPr marL="285750" indent="-285750">
              <a:buFont typeface="Arial" panose="020B0604020202020204" pitchFamily="34" charset="0"/>
              <a:buChar char="•"/>
            </a:pPr>
            <a:r>
              <a:rPr lang="nl-NL">
                <a:solidFill>
                  <a:srgbClr val="00575C"/>
                </a:solidFill>
              </a:rPr>
              <a:t>Teams/</a:t>
            </a:r>
            <a:r>
              <a:rPr lang="nl-NL" err="1">
                <a:solidFill>
                  <a:srgbClr val="00575C"/>
                </a:solidFill>
              </a:rPr>
              <a:t>sharepoint</a:t>
            </a:r>
            <a:r>
              <a:rPr lang="nl-NL">
                <a:solidFill>
                  <a:srgbClr val="00575C"/>
                </a:solidFill>
              </a:rPr>
              <a:t> als database</a:t>
            </a:r>
          </a:p>
          <a:p>
            <a:pPr marL="285750" indent="-285750">
              <a:buFont typeface="Arial" panose="020B0604020202020204" pitchFamily="34" charset="0"/>
              <a:buChar char="•"/>
            </a:pPr>
            <a:r>
              <a:rPr lang="nl-NL">
                <a:solidFill>
                  <a:srgbClr val="00575C"/>
                </a:solidFill>
              </a:rPr>
              <a:t>PI&amp;D (Plant 3D)</a:t>
            </a:r>
          </a:p>
          <a:p>
            <a:pPr marL="285750" indent="-285750">
              <a:buFont typeface="Arial" panose="020B0604020202020204" pitchFamily="34" charset="0"/>
              <a:buChar char="•"/>
            </a:pPr>
            <a:r>
              <a:rPr lang="nl-NL">
                <a:solidFill>
                  <a:srgbClr val="00575C"/>
                </a:solidFill>
              </a:rPr>
              <a:t>Website  ( https://www.vistacollege-procestechniek-en-smartmaintenance.nl)</a:t>
            </a:r>
          </a:p>
          <a:p>
            <a:pPr marL="285750" indent="-285750">
              <a:buFont typeface="Arial" panose="020B0604020202020204" pitchFamily="34" charset="0"/>
              <a:buChar char="•"/>
            </a:pPr>
            <a:r>
              <a:rPr lang="nl-NL">
                <a:solidFill>
                  <a:srgbClr val="00575C"/>
                </a:solidFill>
              </a:rPr>
              <a:t>EZ </a:t>
            </a:r>
            <a:r>
              <a:rPr lang="nl-NL" err="1">
                <a:solidFill>
                  <a:srgbClr val="00575C"/>
                </a:solidFill>
              </a:rPr>
              <a:t>Factory</a:t>
            </a:r>
            <a:r>
              <a:rPr lang="nl-NL">
                <a:solidFill>
                  <a:srgbClr val="00575C"/>
                </a:solidFill>
              </a:rPr>
              <a:t> </a:t>
            </a:r>
          </a:p>
          <a:p>
            <a:pPr marL="285750" indent="-285750">
              <a:buFont typeface="Arial" panose="020B0604020202020204" pitchFamily="34" charset="0"/>
              <a:buChar char="•"/>
            </a:pPr>
            <a:r>
              <a:rPr lang="nl-NL">
                <a:solidFill>
                  <a:srgbClr val="00575C"/>
                </a:solidFill>
              </a:rPr>
              <a:t>QR code</a:t>
            </a:r>
          </a:p>
          <a:p>
            <a:pPr marL="285750" indent="-285750">
              <a:buFont typeface="Arial" panose="020B0604020202020204" pitchFamily="34" charset="0"/>
              <a:buChar char="•"/>
            </a:pPr>
            <a:r>
              <a:rPr lang="nl-NL">
                <a:solidFill>
                  <a:srgbClr val="00575C"/>
                </a:solidFill>
              </a:rPr>
              <a:t>LOTO Procedure</a:t>
            </a:r>
          </a:p>
          <a:p>
            <a:pPr marL="285750" indent="-285750">
              <a:buFont typeface="Arial" panose="020B0604020202020204" pitchFamily="34" charset="0"/>
              <a:buChar char="•"/>
            </a:pPr>
            <a:r>
              <a:rPr lang="nl-NL">
                <a:solidFill>
                  <a:srgbClr val="00575C"/>
                </a:solidFill>
              </a:rPr>
              <a:t>Werkvergunningsprocedure</a:t>
            </a:r>
          </a:p>
          <a:p>
            <a:pPr marL="285750" indent="-285750">
              <a:buFont typeface="Arial" panose="020B0604020202020204" pitchFamily="34" charset="0"/>
              <a:buChar char="•"/>
            </a:pPr>
            <a:r>
              <a:rPr lang="nl-NL">
                <a:solidFill>
                  <a:srgbClr val="00575C"/>
                </a:solidFill>
              </a:rPr>
              <a:t>Veiligheidsprocedure/Orde en netheid</a:t>
            </a:r>
          </a:p>
          <a:p>
            <a:pPr marL="285750" indent="-285750">
              <a:buFont typeface="Arial" panose="020B0604020202020204" pitchFamily="34" charset="0"/>
              <a:buChar char="•"/>
            </a:pPr>
            <a:r>
              <a:rPr lang="nl-NL">
                <a:solidFill>
                  <a:srgbClr val="00575C"/>
                </a:solidFill>
              </a:rPr>
              <a:t>3D plant</a:t>
            </a:r>
          </a:p>
          <a:p>
            <a:pPr marL="971550" lvl="1" indent="-285750"/>
            <a:r>
              <a:rPr lang="nl-NL" sz="2000">
                <a:solidFill>
                  <a:srgbClr val="00575C"/>
                </a:solidFill>
              </a:rPr>
              <a:t>VR Bril</a:t>
            </a:r>
          </a:p>
          <a:p>
            <a:pPr marL="971550" lvl="1" indent="-285750"/>
            <a:r>
              <a:rPr lang="nl-NL" sz="2000">
                <a:solidFill>
                  <a:srgbClr val="00575C"/>
                </a:solidFill>
              </a:rPr>
              <a:t>PC</a:t>
            </a:r>
          </a:p>
          <a:p>
            <a:pPr marL="285750" indent="-285750">
              <a:buFont typeface="Arial" panose="020B0604020202020204" pitchFamily="34" charset="0"/>
              <a:buChar char="•"/>
            </a:pPr>
            <a:endParaRPr lang="nl-NL"/>
          </a:p>
        </p:txBody>
      </p:sp>
    </p:spTree>
    <p:extLst>
      <p:ext uri="{BB962C8B-B14F-4D97-AF65-F5344CB8AC3E}">
        <p14:creationId xmlns:p14="http://schemas.microsoft.com/office/powerpoint/2010/main" val="414922927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E5BF348-B335-6684-0C42-5D234B7C9F1D}"/>
              </a:ext>
            </a:extLst>
          </p:cNvPr>
          <p:cNvSpPr>
            <a:spLocks noGrp="1"/>
          </p:cNvSpPr>
          <p:nvPr>
            <p:ph type="ctrTitle"/>
          </p:nvPr>
        </p:nvSpPr>
        <p:spPr/>
        <p:txBody>
          <a:bodyPr/>
          <a:lstStyle/>
          <a:p>
            <a:r>
              <a:rPr lang="nl-NL"/>
              <a:t>Start sept. 2024</a:t>
            </a:r>
          </a:p>
        </p:txBody>
      </p:sp>
      <p:graphicFrame>
        <p:nvGraphicFramePr>
          <p:cNvPr id="9" name="Tabel 8">
            <a:extLst>
              <a:ext uri="{FF2B5EF4-FFF2-40B4-BE49-F238E27FC236}">
                <a16:creationId xmlns:a16="http://schemas.microsoft.com/office/drawing/2014/main" id="{1AB185FA-84F2-7319-06FC-4E4678B085AA}"/>
              </a:ext>
            </a:extLst>
          </p:cNvPr>
          <p:cNvGraphicFramePr>
            <a:graphicFrameLocks noGrp="1"/>
          </p:cNvGraphicFramePr>
          <p:nvPr>
            <p:extLst>
              <p:ext uri="{D42A27DB-BD31-4B8C-83A1-F6EECF244321}">
                <p14:modId xmlns:p14="http://schemas.microsoft.com/office/powerpoint/2010/main" val="1633965165"/>
              </p:ext>
            </p:extLst>
          </p:nvPr>
        </p:nvGraphicFramePr>
        <p:xfrm>
          <a:off x="559981" y="1982922"/>
          <a:ext cx="9321801" cy="4210388"/>
        </p:xfrm>
        <a:graphic>
          <a:graphicData uri="http://schemas.openxmlformats.org/drawingml/2006/table">
            <a:tbl>
              <a:tblPr firstRow="1" bandRow="1">
                <a:tableStyleId>{5C22544A-7EE6-4342-B048-85BDC9FD1C3A}</a:tableStyleId>
              </a:tblPr>
              <a:tblGrid>
                <a:gridCol w="707167">
                  <a:extLst>
                    <a:ext uri="{9D8B030D-6E8A-4147-A177-3AD203B41FA5}">
                      <a16:colId xmlns:a16="http://schemas.microsoft.com/office/drawing/2014/main" val="2811513143"/>
                    </a:ext>
                  </a:extLst>
                </a:gridCol>
                <a:gridCol w="2133066">
                  <a:extLst>
                    <a:ext uri="{9D8B030D-6E8A-4147-A177-3AD203B41FA5}">
                      <a16:colId xmlns:a16="http://schemas.microsoft.com/office/drawing/2014/main" val="1525021921"/>
                    </a:ext>
                  </a:extLst>
                </a:gridCol>
                <a:gridCol w="750801">
                  <a:extLst>
                    <a:ext uri="{9D8B030D-6E8A-4147-A177-3AD203B41FA5}">
                      <a16:colId xmlns:a16="http://schemas.microsoft.com/office/drawing/2014/main" val="2029060860"/>
                    </a:ext>
                  </a:extLst>
                </a:gridCol>
                <a:gridCol w="1069866">
                  <a:extLst>
                    <a:ext uri="{9D8B030D-6E8A-4147-A177-3AD203B41FA5}">
                      <a16:colId xmlns:a16="http://schemas.microsoft.com/office/drawing/2014/main" val="4239341580"/>
                    </a:ext>
                  </a:extLst>
                </a:gridCol>
                <a:gridCol w="1165225">
                  <a:extLst>
                    <a:ext uri="{9D8B030D-6E8A-4147-A177-3AD203B41FA5}">
                      <a16:colId xmlns:a16="http://schemas.microsoft.com/office/drawing/2014/main" val="291332149"/>
                    </a:ext>
                  </a:extLst>
                </a:gridCol>
                <a:gridCol w="1291792">
                  <a:extLst>
                    <a:ext uri="{9D8B030D-6E8A-4147-A177-3AD203B41FA5}">
                      <a16:colId xmlns:a16="http://schemas.microsoft.com/office/drawing/2014/main" val="2968814043"/>
                    </a:ext>
                  </a:extLst>
                </a:gridCol>
                <a:gridCol w="1038659">
                  <a:extLst>
                    <a:ext uri="{9D8B030D-6E8A-4147-A177-3AD203B41FA5}">
                      <a16:colId xmlns:a16="http://schemas.microsoft.com/office/drawing/2014/main" val="2419359921"/>
                    </a:ext>
                  </a:extLst>
                </a:gridCol>
                <a:gridCol w="1165225">
                  <a:extLst>
                    <a:ext uri="{9D8B030D-6E8A-4147-A177-3AD203B41FA5}">
                      <a16:colId xmlns:a16="http://schemas.microsoft.com/office/drawing/2014/main" val="484091815"/>
                    </a:ext>
                  </a:extLst>
                </a:gridCol>
              </a:tblGrid>
              <a:tr h="460589">
                <a:tc>
                  <a:txBody>
                    <a:bodyPr/>
                    <a:lstStyle/>
                    <a:p>
                      <a:r>
                        <a:rPr lang="nl-NL"/>
                        <a:t>Unit </a:t>
                      </a:r>
                    </a:p>
                  </a:txBody>
                  <a:tcPr/>
                </a:tc>
                <a:tc>
                  <a:txBody>
                    <a:bodyPr/>
                    <a:lstStyle/>
                    <a:p>
                      <a:endParaRPr lang="nl-NL"/>
                    </a:p>
                  </a:txBody>
                  <a:tcPr>
                    <a:lnB w="12700" cap="flat" cmpd="sng" algn="ctr">
                      <a:solidFill>
                        <a:schemeClr val="tx1"/>
                      </a:solidFill>
                      <a:prstDash val="solid"/>
                      <a:round/>
                      <a:headEnd type="none" w="med" len="med"/>
                      <a:tailEnd type="none" w="med" len="med"/>
                    </a:lnB>
                  </a:tcPr>
                </a:tc>
                <a:tc>
                  <a:txBody>
                    <a:bodyPr/>
                    <a:lstStyle/>
                    <a:p>
                      <a:r>
                        <a:rPr lang="nl-NL"/>
                        <a:t>PI&amp;D</a:t>
                      </a:r>
                    </a:p>
                  </a:txBody>
                  <a:tcPr/>
                </a:tc>
                <a:tc>
                  <a:txBody>
                    <a:bodyPr/>
                    <a:lstStyle/>
                    <a:p>
                      <a:r>
                        <a:rPr lang="nl-NL"/>
                        <a:t>Website</a:t>
                      </a:r>
                    </a:p>
                  </a:txBody>
                  <a:tcPr/>
                </a:tc>
                <a:tc>
                  <a:txBody>
                    <a:bodyPr/>
                    <a:lstStyle/>
                    <a:p>
                      <a:r>
                        <a:rPr lang="nl-NL"/>
                        <a:t>QR Code</a:t>
                      </a:r>
                    </a:p>
                  </a:txBody>
                  <a:tcPr/>
                </a:tc>
                <a:tc>
                  <a:txBody>
                    <a:bodyPr/>
                    <a:lstStyle/>
                    <a:p>
                      <a:r>
                        <a:rPr lang="nl-NL"/>
                        <a:t>EZ </a:t>
                      </a:r>
                      <a:r>
                        <a:rPr lang="nl-NL" err="1"/>
                        <a:t>factory</a:t>
                      </a:r>
                      <a:endParaRPr lang="nl-NL"/>
                    </a:p>
                  </a:txBody>
                  <a:tcPr/>
                </a:tc>
                <a:tc>
                  <a:txBody>
                    <a:bodyPr/>
                    <a:lstStyle/>
                    <a:p>
                      <a:r>
                        <a:rPr lang="nl-NL"/>
                        <a:t>VR bril</a:t>
                      </a:r>
                    </a:p>
                  </a:txBody>
                  <a:tcPr/>
                </a:tc>
                <a:tc>
                  <a:txBody>
                    <a:bodyPr/>
                    <a:lstStyle/>
                    <a:p>
                      <a:pPr algn="ctr"/>
                      <a:r>
                        <a:rPr lang="nl-NL"/>
                        <a:t>3D Website</a:t>
                      </a:r>
                    </a:p>
                  </a:txBody>
                  <a:tcPr/>
                </a:tc>
                <a:extLst>
                  <a:ext uri="{0D108BD9-81ED-4DB2-BD59-A6C34878D82A}">
                    <a16:rowId xmlns:a16="http://schemas.microsoft.com/office/drawing/2014/main" val="2770585907"/>
                  </a:ext>
                </a:extLst>
              </a:tr>
              <a:tr h="510044">
                <a:tc>
                  <a:txBody>
                    <a:bodyPr/>
                    <a:lstStyle/>
                    <a:p>
                      <a:r>
                        <a:rPr lang="nl-NL" baseline="0"/>
                        <a:t>1</a:t>
                      </a:r>
                    </a:p>
                  </a:txBody>
                  <a:tcPr>
                    <a:lnR w="12700" cap="flat" cmpd="sng" algn="ctr">
                      <a:solidFill>
                        <a:schemeClr val="tx1"/>
                      </a:solidFill>
                      <a:prstDash val="solid"/>
                      <a:round/>
                      <a:headEnd type="none" w="med" len="med"/>
                      <a:tailEnd type="none" w="med" len="med"/>
                    </a:lnR>
                    <a:solidFill>
                      <a:schemeClr val="bg1">
                        <a:lumMod val="85000"/>
                      </a:schemeClr>
                    </a:solidFill>
                  </a:tcPr>
                </a:tc>
                <a:tc>
                  <a:txBody>
                    <a:bodyPr/>
                    <a:lstStyle/>
                    <a:p>
                      <a:pPr marL="0" algn="l" defTabSz="914400" rtl="0" eaLnBrk="1" latinLnBrk="0" hangingPunct="1"/>
                      <a:r>
                        <a:rPr lang="nl-NL" sz="1800" kern="1200" baseline="0">
                          <a:solidFill>
                            <a:schemeClr val="dk1"/>
                          </a:solidFill>
                          <a:latin typeface="+mn-lt"/>
                          <a:ea typeface="+mn-ea"/>
                          <a:cs typeface="+mn-cs"/>
                        </a:rPr>
                        <a:t>Water unit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endParaRPr lang="nl-NL"/>
                    </a:p>
                  </a:txBody>
                  <a:tcPr>
                    <a:lnL w="12700" cap="flat" cmpd="sng" algn="ctr">
                      <a:solidFill>
                        <a:schemeClr val="tx1"/>
                      </a:solidFill>
                      <a:prstDash val="solid"/>
                      <a:round/>
                      <a:headEnd type="none" w="med" len="med"/>
                      <a:tailEnd type="none" w="med" len="med"/>
                    </a:lnL>
                    <a:solidFill>
                      <a:srgbClr val="00B050"/>
                    </a:solidFill>
                  </a:tcPr>
                </a:tc>
                <a:tc>
                  <a:txBody>
                    <a:bodyPr/>
                    <a:lstStyle/>
                    <a:p>
                      <a:endParaRPr lang="nl-NL">
                        <a:highlight>
                          <a:srgbClr val="00FF00"/>
                        </a:highlight>
                      </a:endParaRPr>
                    </a:p>
                  </a:txBody>
                  <a:tcPr>
                    <a:solidFill>
                      <a:srgbClr val="00B050"/>
                    </a:solidFill>
                  </a:tcPr>
                </a:tc>
                <a:tc>
                  <a:txBody>
                    <a:bodyPr/>
                    <a:lstStyle/>
                    <a:p>
                      <a:endParaRPr lang="nl-NL">
                        <a:highlight>
                          <a:srgbClr val="00FF00"/>
                        </a:highlight>
                      </a:endParaRPr>
                    </a:p>
                  </a:txBody>
                  <a:tcPr>
                    <a:solidFill>
                      <a:srgbClr val="00B050"/>
                    </a:solidFill>
                  </a:tcPr>
                </a:tc>
                <a:tc>
                  <a:txBody>
                    <a:bodyPr/>
                    <a:lstStyle/>
                    <a:p>
                      <a:endParaRPr lang="nl-NL">
                        <a:highlight>
                          <a:srgbClr val="00FF00"/>
                        </a:highlight>
                      </a:endParaRPr>
                    </a:p>
                  </a:txBody>
                  <a:tcPr>
                    <a:solidFill>
                      <a:srgbClr val="00B050"/>
                    </a:solidFill>
                  </a:tcPr>
                </a:tc>
                <a:tc>
                  <a:txBody>
                    <a:bodyPr/>
                    <a:lstStyle/>
                    <a:p>
                      <a:endParaRPr lang="nl-NL">
                        <a:highlight>
                          <a:srgbClr val="00FF00"/>
                        </a:highlight>
                      </a:endParaRPr>
                    </a:p>
                  </a:txBody>
                  <a:tcPr>
                    <a:solidFill>
                      <a:srgbClr val="00B050"/>
                    </a:solidFill>
                  </a:tcPr>
                </a:tc>
                <a:tc>
                  <a:txBody>
                    <a:bodyPr/>
                    <a:lstStyle/>
                    <a:p>
                      <a:endParaRPr lang="nl-NL">
                        <a:highlight>
                          <a:srgbClr val="00FF00"/>
                        </a:highlight>
                      </a:endParaRPr>
                    </a:p>
                  </a:txBody>
                  <a:tcPr>
                    <a:solidFill>
                      <a:srgbClr val="00B050"/>
                    </a:solidFill>
                  </a:tcPr>
                </a:tc>
                <a:extLst>
                  <a:ext uri="{0D108BD9-81ED-4DB2-BD59-A6C34878D82A}">
                    <a16:rowId xmlns:a16="http://schemas.microsoft.com/office/drawing/2014/main" val="1989304314"/>
                  </a:ext>
                </a:extLst>
              </a:tr>
              <a:tr h="510044">
                <a:tc>
                  <a:txBody>
                    <a:bodyPr/>
                    <a:lstStyle/>
                    <a:p>
                      <a:r>
                        <a:rPr lang="nl-NL" baseline="0"/>
                        <a:t>2</a:t>
                      </a:r>
                    </a:p>
                  </a:txBody>
                  <a:tcPr>
                    <a:lnR w="12700" cap="flat" cmpd="sng" algn="ctr">
                      <a:solidFill>
                        <a:schemeClr val="tx1"/>
                      </a:solidFill>
                      <a:prstDash val="solid"/>
                      <a:round/>
                      <a:headEnd type="none" w="med" len="med"/>
                      <a:tailEnd type="none" w="med" len="med"/>
                    </a:lnR>
                    <a:solidFill>
                      <a:schemeClr val="bg1">
                        <a:lumMod val="85000"/>
                      </a:schemeClr>
                    </a:solidFill>
                  </a:tcPr>
                </a:tc>
                <a:tc>
                  <a:txBody>
                    <a:bodyPr/>
                    <a:lstStyle/>
                    <a:p>
                      <a:pPr marL="0" algn="l" defTabSz="914400" rtl="0" eaLnBrk="1" latinLnBrk="0" hangingPunct="1"/>
                      <a:r>
                        <a:rPr lang="nl-NL" sz="1800" kern="1200" baseline="0">
                          <a:solidFill>
                            <a:schemeClr val="dk1"/>
                          </a:solidFill>
                          <a:latin typeface="+mn-lt"/>
                          <a:ea typeface="+mn-ea"/>
                          <a:cs typeface="+mn-cs"/>
                        </a:rPr>
                        <a:t>Reactor Batch Unit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endParaRPr lang="nl-NL"/>
                    </a:p>
                  </a:txBody>
                  <a:tcPr>
                    <a:lnL w="12700" cap="flat" cmpd="sng" algn="ctr">
                      <a:solidFill>
                        <a:schemeClr val="tx1"/>
                      </a:solidFill>
                      <a:prstDash val="solid"/>
                      <a:round/>
                      <a:headEnd type="none" w="med" len="med"/>
                      <a:tailEnd type="none" w="med" len="med"/>
                    </a:lnL>
                    <a:solidFill>
                      <a:srgbClr val="00B050"/>
                    </a:solidFill>
                  </a:tcPr>
                </a:tc>
                <a:tc>
                  <a:txBody>
                    <a:bodyPr/>
                    <a:lstStyle/>
                    <a:p>
                      <a:endParaRPr lang="nl-NL"/>
                    </a:p>
                  </a:txBody>
                  <a:tcPr>
                    <a:solidFill>
                      <a:srgbClr val="00B050"/>
                    </a:solidFill>
                  </a:tcPr>
                </a:tc>
                <a:tc>
                  <a:txBody>
                    <a:bodyPr/>
                    <a:lstStyle/>
                    <a:p>
                      <a:endParaRPr lang="nl-NL"/>
                    </a:p>
                  </a:txBody>
                  <a:tcPr>
                    <a:solidFill>
                      <a:srgbClr val="92D050"/>
                    </a:solidFill>
                  </a:tcPr>
                </a:tc>
                <a:tc>
                  <a:txBody>
                    <a:bodyPr/>
                    <a:lstStyle/>
                    <a:p>
                      <a:endParaRPr lang="nl-NL"/>
                    </a:p>
                  </a:txBody>
                  <a:tcPr>
                    <a:solidFill>
                      <a:srgbClr val="92D050"/>
                    </a:solidFill>
                  </a:tcPr>
                </a:tc>
                <a:tc>
                  <a:txBody>
                    <a:bodyPr/>
                    <a:lstStyle/>
                    <a:p>
                      <a:endParaRPr lang="nl-NL"/>
                    </a:p>
                  </a:txBody>
                  <a:tcPr>
                    <a:solidFill>
                      <a:srgbClr val="00B050"/>
                    </a:solidFill>
                  </a:tcPr>
                </a:tc>
                <a:tc>
                  <a:txBody>
                    <a:bodyPr/>
                    <a:lstStyle/>
                    <a:p>
                      <a:endParaRPr lang="nl-NL"/>
                    </a:p>
                  </a:txBody>
                  <a:tcPr>
                    <a:solidFill>
                      <a:srgbClr val="92D050"/>
                    </a:solidFill>
                  </a:tcPr>
                </a:tc>
                <a:extLst>
                  <a:ext uri="{0D108BD9-81ED-4DB2-BD59-A6C34878D82A}">
                    <a16:rowId xmlns:a16="http://schemas.microsoft.com/office/drawing/2014/main" val="1090052490"/>
                  </a:ext>
                </a:extLst>
              </a:tr>
              <a:tr h="510044">
                <a:tc>
                  <a:txBody>
                    <a:bodyPr/>
                    <a:lstStyle/>
                    <a:p>
                      <a:r>
                        <a:rPr lang="nl-NL" baseline="0"/>
                        <a:t>3</a:t>
                      </a:r>
                    </a:p>
                  </a:txBody>
                  <a:tcPr>
                    <a:lnR w="12700" cap="flat" cmpd="sng" algn="ctr">
                      <a:solidFill>
                        <a:schemeClr val="tx1"/>
                      </a:solidFill>
                      <a:prstDash val="solid"/>
                      <a:round/>
                      <a:headEnd type="none" w="med" len="med"/>
                      <a:tailEnd type="none" w="med" len="med"/>
                    </a:lnR>
                    <a:solidFill>
                      <a:schemeClr val="bg1">
                        <a:lumMod val="85000"/>
                      </a:schemeClr>
                    </a:solidFill>
                  </a:tcPr>
                </a:tc>
                <a:tc>
                  <a:txBody>
                    <a:bodyPr/>
                    <a:lstStyle/>
                    <a:p>
                      <a:pPr marL="0" algn="l" defTabSz="914400" rtl="0" eaLnBrk="1" latinLnBrk="0" hangingPunct="1"/>
                      <a:r>
                        <a:rPr lang="nl-NL" sz="1800" kern="1200" baseline="0">
                          <a:solidFill>
                            <a:schemeClr val="dk1"/>
                          </a:solidFill>
                          <a:latin typeface="+mn-lt"/>
                          <a:ea typeface="+mn-ea"/>
                          <a:cs typeface="+mn-cs"/>
                        </a:rPr>
                        <a:t>Kristallisatie Unit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endParaRPr lang="nl-NL"/>
                    </a:p>
                  </a:txBody>
                  <a:tcPr>
                    <a:lnL w="12700" cap="flat" cmpd="sng" algn="ctr">
                      <a:solidFill>
                        <a:schemeClr val="tx1"/>
                      </a:solidFill>
                      <a:prstDash val="solid"/>
                      <a:round/>
                      <a:headEnd type="none" w="med" len="med"/>
                      <a:tailEnd type="none" w="med" len="med"/>
                    </a:lnL>
                    <a:solidFill>
                      <a:srgbClr val="00B050"/>
                    </a:solidFill>
                  </a:tcPr>
                </a:tc>
                <a:tc>
                  <a:txBody>
                    <a:bodyPr/>
                    <a:lstStyle/>
                    <a:p>
                      <a:endParaRPr lang="nl-NL"/>
                    </a:p>
                  </a:txBody>
                  <a:tcPr>
                    <a:solidFill>
                      <a:srgbClr val="00B050"/>
                    </a:solidFill>
                  </a:tcPr>
                </a:tc>
                <a:tc>
                  <a:txBody>
                    <a:bodyPr/>
                    <a:lstStyle/>
                    <a:p>
                      <a:endParaRPr lang="nl-NL"/>
                    </a:p>
                  </a:txBody>
                  <a:tcPr>
                    <a:solidFill>
                      <a:srgbClr val="00B050"/>
                    </a:solidFill>
                  </a:tcPr>
                </a:tc>
                <a:tc>
                  <a:txBody>
                    <a:bodyPr/>
                    <a:lstStyle/>
                    <a:p>
                      <a:endParaRPr lang="nl-NL"/>
                    </a:p>
                  </a:txBody>
                  <a:tcPr>
                    <a:solidFill>
                      <a:srgbClr val="00B050"/>
                    </a:solidFill>
                  </a:tcPr>
                </a:tc>
                <a:tc>
                  <a:txBody>
                    <a:bodyPr/>
                    <a:lstStyle/>
                    <a:p>
                      <a:endParaRPr lang="nl-NL"/>
                    </a:p>
                  </a:txBody>
                  <a:tcPr>
                    <a:solidFill>
                      <a:srgbClr val="00B050"/>
                    </a:solidFill>
                  </a:tcPr>
                </a:tc>
                <a:tc>
                  <a:txBody>
                    <a:bodyPr/>
                    <a:lstStyle/>
                    <a:p>
                      <a:endParaRPr lang="nl-NL"/>
                    </a:p>
                  </a:txBody>
                  <a:tcPr>
                    <a:solidFill>
                      <a:srgbClr val="00B050"/>
                    </a:solidFill>
                  </a:tcPr>
                </a:tc>
                <a:extLst>
                  <a:ext uri="{0D108BD9-81ED-4DB2-BD59-A6C34878D82A}">
                    <a16:rowId xmlns:a16="http://schemas.microsoft.com/office/drawing/2014/main" val="3606125681"/>
                  </a:ext>
                </a:extLst>
              </a:tr>
              <a:tr h="510044">
                <a:tc>
                  <a:txBody>
                    <a:bodyPr/>
                    <a:lstStyle/>
                    <a:p>
                      <a:r>
                        <a:rPr lang="nl-NL" baseline="0"/>
                        <a:t>4</a:t>
                      </a:r>
                    </a:p>
                  </a:txBody>
                  <a:tcPr>
                    <a:solidFill>
                      <a:schemeClr val="bg1">
                        <a:lumMod val="85000"/>
                      </a:schemeClr>
                    </a:solidFill>
                  </a:tcPr>
                </a:tc>
                <a:tc>
                  <a:txBody>
                    <a:bodyPr/>
                    <a:lstStyle/>
                    <a:p>
                      <a:r>
                        <a:rPr lang="nl-NL" baseline="0"/>
                        <a:t>Bierbrouwerij</a:t>
                      </a:r>
                    </a:p>
                  </a:txBody>
                  <a:tcPr>
                    <a:lnT w="12700" cap="flat" cmpd="sng" algn="ctr">
                      <a:solidFill>
                        <a:schemeClr val="tx1"/>
                      </a:solidFill>
                      <a:prstDash val="solid"/>
                      <a:round/>
                      <a:headEnd type="none" w="med" len="med"/>
                      <a:tailEnd type="none" w="med" len="med"/>
                    </a:lnT>
                    <a:solidFill>
                      <a:schemeClr val="bg1">
                        <a:lumMod val="85000"/>
                      </a:schemeClr>
                    </a:solidFill>
                  </a:tcPr>
                </a:tc>
                <a:tc>
                  <a:txBody>
                    <a:bodyPr/>
                    <a:lstStyle/>
                    <a:p>
                      <a:endParaRPr lang="nl-NL"/>
                    </a:p>
                  </a:txBody>
                  <a:tcPr>
                    <a:solidFill>
                      <a:srgbClr val="00B050"/>
                    </a:solidFill>
                  </a:tcPr>
                </a:tc>
                <a:tc>
                  <a:txBody>
                    <a:bodyPr/>
                    <a:lstStyle/>
                    <a:p>
                      <a:endParaRPr lang="nl-NL"/>
                    </a:p>
                  </a:txBody>
                  <a:tcPr>
                    <a:solidFill>
                      <a:srgbClr val="92D050"/>
                    </a:solidFill>
                  </a:tcPr>
                </a:tc>
                <a:tc>
                  <a:txBody>
                    <a:bodyPr/>
                    <a:lstStyle/>
                    <a:p>
                      <a:endParaRPr lang="nl-NL"/>
                    </a:p>
                  </a:txBody>
                  <a:tcPr>
                    <a:solidFill>
                      <a:schemeClr val="bg1">
                        <a:lumMod val="75000"/>
                      </a:schemeClr>
                    </a:solidFill>
                  </a:tcPr>
                </a:tc>
                <a:tc>
                  <a:txBody>
                    <a:bodyPr/>
                    <a:lstStyle/>
                    <a:p>
                      <a:endParaRPr lang="nl-NL"/>
                    </a:p>
                  </a:txBody>
                  <a:tcPr>
                    <a:solidFill>
                      <a:schemeClr val="bg1">
                        <a:lumMod val="75000"/>
                      </a:schemeClr>
                    </a:solidFill>
                  </a:tcPr>
                </a:tc>
                <a:tc>
                  <a:txBody>
                    <a:bodyPr/>
                    <a:lstStyle/>
                    <a:p>
                      <a:endParaRPr lang="nl-NL"/>
                    </a:p>
                  </a:txBody>
                  <a:tcPr>
                    <a:solidFill>
                      <a:schemeClr val="bg1">
                        <a:lumMod val="75000"/>
                      </a:schemeClr>
                    </a:solidFill>
                  </a:tcPr>
                </a:tc>
                <a:tc>
                  <a:txBody>
                    <a:bodyPr/>
                    <a:lstStyle/>
                    <a:p>
                      <a:endParaRPr lang="nl-NL"/>
                    </a:p>
                  </a:txBody>
                  <a:tcPr>
                    <a:solidFill>
                      <a:schemeClr val="bg1">
                        <a:lumMod val="75000"/>
                      </a:schemeClr>
                    </a:solidFill>
                  </a:tcPr>
                </a:tc>
                <a:extLst>
                  <a:ext uri="{0D108BD9-81ED-4DB2-BD59-A6C34878D82A}">
                    <a16:rowId xmlns:a16="http://schemas.microsoft.com/office/drawing/2014/main" val="54777268"/>
                  </a:ext>
                </a:extLst>
              </a:tr>
              <a:tr h="510044">
                <a:tc>
                  <a:txBody>
                    <a:bodyPr/>
                    <a:lstStyle/>
                    <a:p>
                      <a:r>
                        <a:rPr lang="nl-NL" baseline="0"/>
                        <a:t>5</a:t>
                      </a:r>
                    </a:p>
                  </a:txBody>
                  <a:tcPr>
                    <a:solidFill>
                      <a:schemeClr val="bg1">
                        <a:lumMod val="85000"/>
                      </a:schemeClr>
                    </a:solidFill>
                  </a:tcPr>
                </a:tc>
                <a:tc>
                  <a:txBody>
                    <a:bodyPr/>
                    <a:lstStyle/>
                    <a:p>
                      <a:r>
                        <a:rPr lang="nl-NL" baseline="0"/>
                        <a:t>Flow unit</a:t>
                      </a:r>
                    </a:p>
                  </a:txBody>
                  <a:tcPr>
                    <a:solidFill>
                      <a:schemeClr val="bg1">
                        <a:lumMod val="85000"/>
                      </a:schemeClr>
                    </a:solidFill>
                  </a:tcPr>
                </a:tc>
                <a:tc>
                  <a:txBody>
                    <a:bodyPr/>
                    <a:lstStyle/>
                    <a:p>
                      <a:endParaRPr lang="nl-NL"/>
                    </a:p>
                  </a:txBody>
                  <a:tcPr>
                    <a:solidFill>
                      <a:srgbClr val="00B050"/>
                    </a:solidFill>
                  </a:tcPr>
                </a:tc>
                <a:tc>
                  <a:txBody>
                    <a:bodyPr/>
                    <a:lstStyle/>
                    <a:p>
                      <a:endParaRPr lang="nl-NL"/>
                    </a:p>
                  </a:txBody>
                  <a:tcPr>
                    <a:solidFill>
                      <a:schemeClr val="bg1">
                        <a:lumMod val="75000"/>
                      </a:schemeClr>
                    </a:solidFill>
                  </a:tcPr>
                </a:tc>
                <a:tc>
                  <a:txBody>
                    <a:bodyPr/>
                    <a:lstStyle/>
                    <a:p>
                      <a:endParaRPr lang="nl-NL"/>
                    </a:p>
                  </a:txBody>
                  <a:tcPr>
                    <a:solidFill>
                      <a:schemeClr val="accent1">
                        <a:lumMod val="40000"/>
                        <a:lumOff val="60000"/>
                      </a:schemeClr>
                    </a:solidFill>
                  </a:tcPr>
                </a:tc>
                <a:tc>
                  <a:txBody>
                    <a:bodyPr/>
                    <a:lstStyle/>
                    <a:p>
                      <a:endParaRPr lang="nl-NL"/>
                    </a:p>
                  </a:txBody>
                  <a:tcPr>
                    <a:solidFill>
                      <a:schemeClr val="accent1">
                        <a:lumMod val="40000"/>
                        <a:lumOff val="60000"/>
                      </a:schemeClr>
                    </a:solidFill>
                  </a:tcPr>
                </a:tc>
                <a:tc>
                  <a:txBody>
                    <a:bodyPr/>
                    <a:lstStyle/>
                    <a:p>
                      <a:endParaRPr lang="nl-NL"/>
                    </a:p>
                  </a:txBody>
                  <a:tcPr>
                    <a:solidFill>
                      <a:schemeClr val="accent1">
                        <a:lumMod val="40000"/>
                        <a:lumOff val="60000"/>
                      </a:schemeClr>
                    </a:solidFill>
                  </a:tcPr>
                </a:tc>
                <a:tc>
                  <a:txBody>
                    <a:bodyPr/>
                    <a:lstStyle/>
                    <a:p>
                      <a:endParaRPr lang="nl-NL"/>
                    </a:p>
                  </a:txBody>
                  <a:tcPr>
                    <a:solidFill>
                      <a:schemeClr val="accent1">
                        <a:lumMod val="40000"/>
                        <a:lumOff val="60000"/>
                      </a:schemeClr>
                    </a:solidFill>
                  </a:tcPr>
                </a:tc>
                <a:extLst>
                  <a:ext uri="{0D108BD9-81ED-4DB2-BD59-A6C34878D82A}">
                    <a16:rowId xmlns:a16="http://schemas.microsoft.com/office/drawing/2014/main" val="3398882294"/>
                  </a:ext>
                </a:extLst>
              </a:tr>
              <a:tr h="510044">
                <a:tc>
                  <a:txBody>
                    <a:bodyPr/>
                    <a:lstStyle/>
                    <a:p>
                      <a:r>
                        <a:rPr lang="nl-NL" baseline="0"/>
                        <a:t>6</a:t>
                      </a:r>
                    </a:p>
                  </a:txBody>
                  <a:tcPr>
                    <a:solidFill>
                      <a:schemeClr val="bg1">
                        <a:lumMod val="85000"/>
                      </a:schemeClr>
                    </a:solidFill>
                  </a:tcPr>
                </a:tc>
                <a:tc>
                  <a:txBody>
                    <a:bodyPr/>
                    <a:lstStyle/>
                    <a:p>
                      <a:r>
                        <a:rPr lang="nl-NL" baseline="0"/>
                        <a:t>Roer unit</a:t>
                      </a:r>
                    </a:p>
                  </a:txBody>
                  <a:tcPr>
                    <a:solidFill>
                      <a:schemeClr val="bg1">
                        <a:lumMod val="85000"/>
                      </a:schemeClr>
                    </a:solidFill>
                  </a:tcPr>
                </a:tc>
                <a:tc>
                  <a:txBody>
                    <a:bodyPr/>
                    <a:lstStyle/>
                    <a:p>
                      <a:endParaRPr lang="nl-NL"/>
                    </a:p>
                  </a:txBody>
                  <a:tcPr>
                    <a:solidFill>
                      <a:schemeClr val="accent1">
                        <a:lumMod val="40000"/>
                        <a:lumOff val="60000"/>
                      </a:schemeClr>
                    </a:solidFill>
                  </a:tcPr>
                </a:tc>
                <a:tc>
                  <a:txBody>
                    <a:bodyPr/>
                    <a:lstStyle/>
                    <a:p>
                      <a:endParaRPr lang="nl-NL"/>
                    </a:p>
                  </a:txBody>
                  <a:tcPr>
                    <a:solidFill>
                      <a:schemeClr val="accent1">
                        <a:lumMod val="40000"/>
                        <a:lumOff val="60000"/>
                      </a:schemeClr>
                    </a:solidFill>
                  </a:tcPr>
                </a:tc>
                <a:tc>
                  <a:txBody>
                    <a:bodyPr/>
                    <a:lstStyle/>
                    <a:p>
                      <a:endParaRPr lang="nl-NL"/>
                    </a:p>
                  </a:txBody>
                  <a:tcPr>
                    <a:solidFill>
                      <a:schemeClr val="accent1">
                        <a:lumMod val="40000"/>
                        <a:lumOff val="60000"/>
                      </a:schemeClr>
                    </a:solidFill>
                  </a:tcPr>
                </a:tc>
                <a:tc>
                  <a:txBody>
                    <a:bodyPr/>
                    <a:lstStyle/>
                    <a:p>
                      <a:endParaRPr lang="nl-NL"/>
                    </a:p>
                  </a:txBody>
                  <a:tcPr>
                    <a:solidFill>
                      <a:schemeClr val="accent1">
                        <a:lumMod val="40000"/>
                        <a:lumOff val="60000"/>
                      </a:schemeClr>
                    </a:solidFill>
                  </a:tcPr>
                </a:tc>
                <a:tc>
                  <a:txBody>
                    <a:bodyPr/>
                    <a:lstStyle/>
                    <a:p>
                      <a:endParaRPr lang="nl-NL"/>
                    </a:p>
                  </a:txBody>
                  <a:tcPr>
                    <a:solidFill>
                      <a:schemeClr val="accent1">
                        <a:lumMod val="40000"/>
                        <a:lumOff val="60000"/>
                      </a:schemeClr>
                    </a:solidFill>
                  </a:tcPr>
                </a:tc>
                <a:tc>
                  <a:txBody>
                    <a:bodyPr/>
                    <a:lstStyle/>
                    <a:p>
                      <a:endParaRPr lang="nl-NL"/>
                    </a:p>
                  </a:txBody>
                  <a:tcPr>
                    <a:solidFill>
                      <a:schemeClr val="accent1">
                        <a:lumMod val="40000"/>
                        <a:lumOff val="60000"/>
                      </a:schemeClr>
                    </a:solidFill>
                  </a:tcPr>
                </a:tc>
                <a:extLst>
                  <a:ext uri="{0D108BD9-81ED-4DB2-BD59-A6C34878D82A}">
                    <a16:rowId xmlns:a16="http://schemas.microsoft.com/office/drawing/2014/main" val="2267259643"/>
                  </a:ext>
                </a:extLst>
              </a:tr>
              <a:tr h="510044">
                <a:tc>
                  <a:txBody>
                    <a:bodyPr/>
                    <a:lstStyle/>
                    <a:p>
                      <a:r>
                        <a:rPr lang="nl-NL" baseline="0"/>
                        <a:t>7</a:t>
                      </a:r>
                    </a:p>
                  </a:txBody>
                  <a:tcPr>
                    <a:solidFill>
                      <a:schemeClr val="bg1">
                        <a:lumMod val="85000"/>
                      </a:schemeClr>
                    </a:solidFill>
                  </a:tcPr>
                </a:tc>
                <a:tc>
                  <a:txBody>
                    <a:bodyPr/>
                    <a:lstStyle/>
                    <a:p>
                      <a:r>
                        <a:rPr lang="nl-NL" baseline="0"/>
                        <a:t>Destillatie</a:t>
                      </a:r>
                    </a:p>
                  </a:txBody>
                  <a:tcPr>
                    <a:solidFill>
                      <a:schemeClr val="bg1">
                        <a:lumMod val="85000"/>
                      </a:schemeClr>
                    </a:solidFill>
                  </a:tcPr>
                </a:tc>
                <a:tc>
                  <a:txBody>
                    <a:bodyPr/>
                    <a:lstStyle/>
                    <a:p>
                      <a:endParaRPr lang="nl-NL"/>
                    </a:p>
                  </a:txBody>
                  <a:tcPr>
                    <a:solidFill>
                      <a:schemeClr val="accent1">
                        <a:lumMod val="40000"/>
                        <a:lumOff val="60000"/>
                      </a:schemeClr>
                    </a:solidFill>
                  </a:tcPr>
                </a:tc>
                <a:tc>
                  <a:txBody>
                    <a:bodyPr/>
                    <a:lstStyle/>
                    <a:p>
                      <a:endParaRPr lang="nl-NL"/>
                    </a:p>
                  </a:txBody>
                  <a:tcPr>
                    <a:solidFill>
                      <a:schemeClr val="accent1">
                        <a:lumMod val="40000"/>
                        <a:lumOff val="60000"/>
                      </a:schemeClr>
                    </a:solidFill>
                  </a:tcPr>
                </a:tc>
                <a:tc>
                  <a:txBody>
                    <a:bodyPr/>
                    <a:lstStyle/>
                    <a:p>
                      <a:endParaRPr lang="nl-NL"/>
                    </a:p>
                  </a:txBody>
                  <a:tcPr>
                    <a:solidFill>
                      <a:schemeClr val="accent1">
                        <a:lumMod val="40000"/>
                        <a:lumOff val="60000"/>
                      </a:schemeClr>
                    </a:solidFill>
                  </a:tcPr>
                </a:tc>
                <a:tc>
                  <a:txBody>
                    <a:bodyPr/>
                    <a:lstStyle/>
                    <a:p>
                      <a:endParaRPr lang="nl-NL"/>
                    </a:p>
                  </a:txBody>
                  <a:tcPr>
                    <a:solidFill>
                      <a:schemeClr val="accent1">
                        <a:lumMod val="40000"/>
                        <a:lumOff val="60000"/>
                      </a:schemeClr>
                    </a:solidFill>
                  </a:tcPr>
                </a:tc>
                <a:tc>
                  <a:txBody>
                    <a:bodyPr/>
                    <a:lstStyle/>
                    <a:p>
                      <a:endParaRPr lang="nl-NL"/>
                    </a:p>
                  </a:txBody>
                  <a:tcPr>
                    <a:solidFill>
                      <a:schemeClr val="accent1">
                        <a:lumMod val="40000"/>
                        <a:lumOff val="60000"/>
                      </a:schemeClr>
                    </a:solidFill>
                  </a:tcPr>
                </a:tc>
                <a:tc>
                  <a:txBody>
                    <a:bodyPr/>
                    <a:lstStyle/>
                    <a:p>
                      <a:endParaRPr lang="nl-NL"/>
                    </a:p>
                  </a:txBody>
                  <a:tcPr>
                    <a:solidFill>
                      <a:schemeClr val="accent1">
                        <a:lumMod val="40000"/>
                        <a:lumOff val="60000"/>
                      </a:schemeClr>
                    </a:solidFill>
                  </a:tcPr>
                </a:tc>
                <a:extLst>
                  <a:ext uri="{0D108BD9-81ED-4DB2-BD59-A6C34878D82A}">
                    <a16:rowId xmlns:a16="http://schemas.microsoft.com/office/drawing/2014/main" val="50744082"/>
                  </a:ext>
                </a:extLst>
              </a:tr>
            </a:tbl>
          </a:graphicData>
        </a:graphic>
      </p:graphicFrame>
      <p:sp>
        <p:nvSpPr>
          <p:cNvPr id="4" name="Rechthoek 3">
            <a:extLst>
              <a:ext uri="{FF2B5EF4-FFF2-40B4-BE49-F238E27FC236}">
                <a16:creationId xmlns:a16="http://schemas.microsoft.com/office/drawing/2014/main" id="{093F212D-0E62-35C8-B8A5-7EE6DC7CF796}"/>
              </a:ext>
            </a:extLst>
          </p:cNvPr>
          <p:cNvSpPr/>
          <p:nvPr/>
        </p:nvSpPr>
        <p:spPr>
          <a:xfrm>
            <a:off x="10143461" y="3912679"/>
            <a:ext cx="914400" cy="350874"/>
          </a:xfrm>
          <a:prstGeom prst="rect">
            <a:avLst/>
          </a:prstGeom>
          <a:solidFill>
            <a:srgbClr val="00B05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5" name="Tekstvak 4">
            <a:extLst>
              <a:ext uri="{FF2B5EF4-FFF2-40B4-BE49-F238E27FC236}">
                <a16:creationId xmlns:a16="http://schemas.microsoft.com/office/drawing/2014/main" id="{98542108-1101-B3AB-30E7-EA76CDFA2A07}"/>
              </a:ext>
            </a:extLst>
          </p:cNvPr>
          <p:cNvSpPr txBox="1"/>
          <p:nvPr/>
        </p:nvSpPr>
        <p:spPr>
          <a:xfrm>
            <a:off x="11057861" y="3847772"/>
            <a:ext cx="1314893" cy="461665"/>
          </a:xfrm>
          <a:prstGeom prst="rect">
            <a:avLst/>
          </a:prstGeom>
          <a:noFill/>
        </p:spPr>
        <p:txBody>
          <a:bodyPr wrap="square" rtlCol="0">
            <a:spAutoFit/>
          </a:bodyPr>
          <a:lstStyle/>
          <a:p>
            <a:r>
              <a:rPr lang="nl-NL" sz="1200">
                <a:latin typeface="Raleway" pitchFamily="2" charset="0"/>
              </a:rPr>
              <a:t>Volledig operationeel</a:t>
            </a:r>
          </a:p>
        </p:txBody>
      </p:sp>
      <p:sp>
        <p:nvSpPr>
          <p:cNvPr id="6" name="Rechthoek 5">
            <a:extLst>
              <a:ext uri="{FF2B5EF4-FFF2-40B4-BE49-F238E27FC236}">
                <a16:creationId xmlns:a16="http://schemas.microsoft.com/office/drawing/2014/main" id="{DC4CFFCB-D7B5-E74B-7A3A-13175730E63E}"/>
              </a:ext>
            </a:extLst>
          </p:cNvPr>
          <p:cNvSpPr/>
          <p:nvPr/>
        </p:nvSpPr>
        <p:spPr>
          <a:xfrm>
            <a:off x="10143461" y="4335255"/>
            <a:ext cx="914400" cy="350874"/>
          </a:xfrm>
          <a:prstGeom prst="rect">
            <a:avLst/>
          </a:prstGeom>
          <a:solidFill>
            <a:srgbClr val="92D05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7" name="Tekstvak 6">
            <a:extLst>
              <a:ext uri="{FF2B5EF4-FFF2-40B4-BE49-F238E27FC236}">
                <a16:creationId xmlns:a16="http://schemas.microsoft.com/office/drawing/2014/main" id="{B35F78F6-1C19-FADF-469D-1EF02EF32893}"/>
              </a:ext>
            </a:extLst>
          </p:cNvPr>
          <p:cNvSpPr txBox="1"/>
          <p:nvPr/>
        </p:nvSpPr>
        <p:spPr>
          <a:xfrm>
            <a:off x="11057861" y="4270348"/>
            <a:ext cx="1314893" cy="461665"/>
          </a:xfrm>
          <a:prstGeom prst="rect">
            <a:avLst/>
          </a:prstGeom>
          <a:noFill/>
        </p:spPr>
        <p:txBody>
          <a:bodyPr wrap="square" rtlCol="0">
            <a:spAutoFit/>
          </a:bodyPr>
          <a:lstStyle/>
          <a:p>
            <a:r>
              <a:rPr lang="nl-NL" sz="1200">
                <a:latin typeface="Raleway" pitchFamily="2" charset="0"/>
              </a:rPr>
              <a:t>Beperkt operationeel</a:t>
            </a:r>
          </a:p>
        </p:txBody>
      </p:sp>
      <p:sp>
        <p:nvSpPr>
          <p:cNvPr id="8" name="Rechthoek 7">
            <a:extLst>
              <a:ext uri="{FF2B5EF4-FFF2-40B4-BE49-F238E27FC236}">
                <a16:creationId xmlns:a16="http://schemas.microsoft.com/office/drawing/2014/main" id="{9AC5B62D-2BAB-3F5D-2A1D-6D7F710A1290}"/>
              </a:ext>
            </a:extLst>
          </p:cNvPr>
          <p:cNvSpPr/>
          <p:nvPr/>
        </p:nvSpPr>
        <p:spPr>
          <a:xfrm>
            <a:off x="10143461" y="4783165"/>
            <a:ext cx="914400" cy="350874"/>
          </a:xfrm>
          <a:prstGeom prst="rect">
            <a:avLst/>
          </a:prstGeom>
          <a:solidFill>
            <a:schemeClr val="bg1">
              <a:lumMod val="75000"/>
            </a:schemeClr>
          </a:solidFill>
          <a:ln>
            <a:solidFill>
              <a:srgbClr val="00575C"/>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0" name="Tekstvak 9">
            <a:extLst>
              <a:ext uri="{FF2B5EF4-FFF2-40B4-BE49-F238E27FC236}">
                <a16:creationId xmlns:a16="http://schemas.microsoft.com/office/drawing/2014/main" id="{41297387-E48E-8030-EED2-82229341175E}"/>
              </a:ext>
            </a:extLst>
          </p:cNvPr>
          <p:cNvSpPr txBox="1"/>
          <p:nvPr/>
        </p:nvSpPr>
        <p:spPr>
          <a:xfrm>
            <a:off x="11110248" y="4769410"/>
            <a:ext cx="1314893" cy="461665"/>
          </a:xfrm>
          <a:prstGeom prst="rect">
            <a:avLst/>
          </a:prstGeom>
          <a:noFill/>
        </p:spPr>
        <p:txBody>
          <a:bodyPr wrap="square" rtlCol="0">
            <a:spAutoFit/>
          </a:bodyPr>
          <a:lstStyle/>
          <a:p>
            <a:r>
              <a:rPr lang="nl-NL" sz="1200">
                <a:latin typeface="Raleway" pitchFamily="2" charset="0"/>
              </a:rPr>
              <a:t>Nog niet operationeel</a:t>
            </a:r>
          </a:p>
        </p:txBody>
      </p:sp>
      <p:sp>
        <p:nvSpPr>
          <p:cNvPr id="11" name="Rechthoek 10">
            <a:extLst>
              <a:ext uri="{FF2B5EF4-FFF2-40B4-BE49-F238E27FC236}">
                <a16:creationId xmlns:a16="http://schemas.microsoft.com/office/drawing/2014/main" id="{A355AF29-D064-848D-40B8-304E8DEA510C}"/>
              </a:ext>
            </a:extLst>
          </p:cNvPr>
          <p:cNvSpPr/>
          <p:nvPr/>
        </p:nvSpPr>
        <p:spPr>
          <a:xfrm>
            <a:off x="10143461" y="5200285"/>
            <a:ext cx="914400" cy="350874"/>
          </a:xfrm>
          <a:prstGeom prst="rect">
            <a:avLst/>
          </a:prstGeom>
          <a:solidFill>
            <a:schemeClr val="accent1">
              <a:lumMod val="40000"/>
              <a:lumOff val="60000"/>
            </a:schemeClr>
          </a:solidFill>
          <a:ln>
            <a:solidFill>
              <a:srgbClr val="00575C"/>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2" name="Tekstvak 11">
            <a:extLst>
              <a:ext uri="{FF2B5EF4-FFF2-40B4-BE49-F238E27FC236}">
                <a16:creationId xmlns:a16="http://schemas.microsoft.com/office/drawing/2014/main" id="{7D024235-62E7-F795-36B1-209883F6EE19}"/>
              </a:ext>
            </a:extLst>
          </p:cNvPr>
          <p:cNvSpPr txBox="1"/>
          <p:nvPr/>
        </p:nvSpPr>
        <p:spPr>
          <a:xfrm>
            <a:off x="11057861" y="5231075"/>
            <a:ext cx="1314893" cy="276999"/>
          </a:xfrm>
          <a:prstGeom prst="rect">
            <a:avLst/>
          </a:prstGeom>
          <a:noFill/>
        </p:spPr>
        <p:txBody>
          <a:bodyPr wrap="square" rtlCol="0">
            <a:spAutoFit/>
          </a:bodyPr>
          <a:lstStyle/>
          <a:p>
            <a:r>
              <a:rPr lang="nl-NL" sz="1200">
                <a:latin typeface="Raleway" pitchFamily="2" charset="0"/>
              </a:rPr>
              <a:t>N.v.t</a:t>
            </a:r>
          </a:p>
        </p:txBody>
      </p:sp>
    </p:spTree>
    <p:extLst>
      <p:ext uri="{BB962C8B-B14F-4D97-AF65-F5344CB8AC3E}">
        <p14:creationId xmlns:p14="http://schemas.microsoft.com/office/powerpoint/2010/main" val="412709977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CA4E486-3B19-5E1C-DA7B-49E88B3A5667}"/>
              </a:ext>
            </a:extLst>
          </p:cNvPr>
          <p:cNvSpPr>
            <a:spLocks noGrp="1"/>
          </p:cNvSpPr>
          <p:nvPr>
            <p:ph type="ctrTitle"/>
          </p:nvPr>
        </p:nvSpPr>
        <p:spPr/>
        <p:txBody>
          <a:bodyPr/>
          <a:lstStyle/>
          <a:p>
            <a:r>
              <a:rPr lang="nl-NL"/>
              <a:t>Organisatie Lokaal C018</a:t>
            </a:r>
          </a:p>
        </p:txBody>
      </p:sp>
      <p:graphicFrame>
        <p:nvGraphicFramePr>
          <p:cNvPr id="4" name="Object 3">
            <a:extLst>
              <a:ext uri="{FF2B5EF4-FFF2-40B4-BE49-F238E27FC236}">
                <a16:creationId xmlns:a16="http://schemas.microsoft.com/office/drawing/2014/main" id="{97A9CFE5-A1A2-7629-153F-6C3ECA5EACD6}"/>
              </a:ext>
            </a:extLst>
          </p:cNvPr>
          <p:cNvGraphicFramePr>
            <a:graphicFrameLocks noChangeAspect="1"/>
          </p:cNvGraphicFramePr>
          <p:nvPr>
            <p:extLst>
              <p:ext uri="{D42A27DB-BD31-4B8C-83A1-F6EECF244321}">
                <p14:modId xmlns:p14="http://schemas.microsoft.com/office/powerpoint/2010/main" val="2539134882"/>
              </p:ext>
            </p:extLst>
          </p:nvPr>
        </p:nvGraphicFramePr>
        <p:xfrm>
          <a:off x="344253" y="1762454"/>
          <a:ext cx="10027655" cy="4528457"/>
        </p:xfrm>
        <a:graphic>
          <a:graphicData uri="http://schemas.openxmlformats.org/presentationml/2006/ole">
            <mc:AlternateContent xmlns:mc="http://schemas.openxmlformats.org/markup-compatibility/2006">
              <mc:Choice xmlns:v="urn:schemas-microsoft-com:vml" Requires="v">
                <p:oleObj name="Worksheet" r:id="rId3" imgW="7402812" imgH="2929908" progId="Excel.Sheet.12">
                  <p:embed/>
                </p:oleObj>
              </mc:Choice>
              <mc:Fallback>
                <p:oleObj name="Worksheet" r:id="rId3" imgW="7402812" imgH="2929908" progId="Excel.Sheet.12">
                  <p:embed/>
                  <p:pic>
                    <p:nvPicPr>
                      <p:cNvPr id="4" name="Object 3">
                        <a:extLst>
                          <a:ext uri="{FF2B5EF4-FFF2-40B4-BE49-F238E27FC236}">
                            <a16:creationId xmlns:a16="http://schemas.microsoft.com/office/drawing/2014/main" id="{97A9CFE5-A1A2-7629-153F-6C3ECA5EACD6}"/>
                          </a:ext>
                        </a:extLst>
                      </p:cNvPr>
                      <p:cNvPicPr/>
                      <p:nvPr/>
                    </p:nvPicPr>
                    <p:blipFill>
                      <a:blip r:embed="rId4"/>
                      <a:stretch>
                        <a:fillRect/>
                      </a:stretch>
                    </p:blipFill>
                    <p:spPr>
                      <a:xfrm>
                        <a:off x="344253" y="1762454"/>
                        <a:ext cx="10027655" cy="4528457"/>
                      </a:xfrm>
                      <a:prstGeom prst="rect">
                        <a:avLst/>
                      </a:prstGeom>
                    </p:spPr>
                  </p:pic>
                </p:oleObj>
              </mc:Fallback>
            </mc:AlternateContent>
          </a:graphicData>
        </a:graphic>
      </p:graphicFrame>
    </p:spTree>
    <p:extLst>
      <p:ext uri="{BB962C8B-B14F-4D97-AF65-F5344CB8AC3E}">
        <p14:creationId xmlns:p14="http://schemas.microsoft.com/office/powerpoint/2010/main" val="174571368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A40C0DB-2391-772D-C904-53CDA177C271}"/>
              </a:ext>
            </a:extLst>
          </p:cNvPr>
          <p:cNvSpPr>
            <a:spLocks noGrp="1"/>
          </p:cNvSpPr>
          <p:nvPr>
            <p:ph type="ctrTitle"/>
          </p:nvPr>
        </p:nvSpPr>
        <p:spPr/>
        <p:txBody>
          <a:bodyPr/>
          <a:lstStyle/>
          <a:p>
            <a:r>
              <a:rPr lang="nl-NL"/>
              <a:t>TBV eigenaar Lokaal C018</a:t>
            </a:r>
          </a:p>
        </p:txBody>
      </p:sp>
      <p:sp>
        <p:nvSpPr>
          <p:cNvPr id="7" name="Tijdelijke aanduiding voor tekst 6">
            <a:extLst>
              <a:ext uri="{FF2B5EF4-FFF2-40B4-BE49-F238E27FC236}">
                <a16:creationId xmlns:a16="http://schemas.microsoft.com/office/drawing/2014/main" id="{74979964-8FFC-DF01-5AE4-4F9CE5BD5D0F}"/>
              </a:ext>
            </a:extLst>
          </p:cNvPr>
          <p:cNvSpPr>
            <a:spLocks noGrp="1"/>
          </p:cNvSpPr>
          <p:nvPr>
            <p:ph type="body" sz="quarter" idx="14"/>
          </p:nvPr>
        </p:nvSpPr>
        <p:spPr>
          <a:xfrm>
            <a:off x="508000" y="2153319"/>
            <a:ext cx="9175969" cy="1335942"/>
          </a:xfrm>
        </p:spPr>
        <p:txBody>
          <a:bodyPr/>
          <a:lstStyle/>
          <a:p>
            <a:r>
              <a:rPr lang="nl-NL"/>
              <a:t>Taken</a:t>
            </a:r>
          </a:p>
          <a:p>
            <a:pPr marL="285750" indent="-285750">
              <a:buFont typeface="Arial" panose="020B0604020202020204" pitchFamily="34" charset="0"/>
              <a:buChar char="•"/>
            </a:pPr>
            <a:r>
              <a:rPr lang="nl-NL" sz="1400">
                <a:solidFill>
                  <a:schemeClr val="tx1"/>
                </a:solidFill>
              </a:rPr>
              <a:t>Er op toezien dat de VGM (veiligheid, gezondheid milieu) regels worden toegepast</a:t>
            </a:r>
          </a:p>
          <a:p>
            <a:pPr marL="285750" indent="-285750">
              <a:buFont typeface="Arial" panose="020B0604020202020204" pitchFamily="34" charset="0"/>
              <a:buChar char="•"/>
            </a:pPr>
            <a:r>
              <a:rPr lang="nl-NL" sz="1400">
                <a:solidFill>
                  <a:schemeClr val="tx1"/>
                </a:solidFill>
              </a:rPr>
              <a:t>Instructies geven aan personeel en studenten.</a:t>
            </a:r>
          </a:p>
          <a:p>
            <a:pPr marL="285750" indent="-285750">
              <a:buFont typeface="Arial" panose="020B0604020202020204" pitchFamily="34" charset="0"/>
              <a:buChar char="•"/>
            </a:pPr>
            <a:r>
              <a:rPr lang="nl-NL" sz="1400">
                <a:solidFill>
                  <a:schemeClr val="tx1"/>
                </a:solidFill>
              </a:rPr>
              <a:t>Logboek acties volgen</a:t>
            </a:r>
          </a:p>
          <a:p>
            <a:endParaRPr lang="nl-NL"/>
          </a:p>
        </p:txBody>
      </p:sp>
      <p:sp>
        <p:nvSpPr>
          <p:cNvPr id="8" name="Tijdelijke aanduiding voor tekst 7">
            <a:extLst>
              <a:ext uri="{FF2B5EF4-FFF2-40B4-BE49-F238E27FC236}">
                <a16:creationId xmlns:a16="http://schemas.microsoft.com/office/drawing/2014/main" id="{2848B0F2-67AE-B54B-B6E8-F36B05A86870}"/>
              </a:ext>
            </a:extLst>
          </p:cNvPr>
          <p:cNvSpPr>
            <a:spLocks noGrp="1"/>
          </p:cNvSpPr>
          <p:nvPr>
            <p:ph type="body" sz="quarter" idx="15"/>
          </p:nvPr>
        </p:nvSpPr>
        <p:spPr>
          <a:xfrm>
            <a:off x="508000" y="3566948"/>
            <a:ext cx="9144000" cy="1446485"/>
          </a:xfrm>
        </p:spPr>
        <p:txBody>
          <a:bodyPr>
            <a:normAutofit fontScale="77500" lnSpcReduction="20000"/>
          </a:bodyPr>
          <a:lstStyle/>
          <a:p>
            <a:r>
              <a:rPr lang="nl-NL" sz="2300" b="1">
                <a:solidFill>
                  <a:srgbClr val="00575C"/>
                </a:solidFill>
              </a:rPr>
              <a:t>Bevoegdheden</a:t>
            </a:r>
          </a:p>
          <a:p>
            <a:pPr marL="285750" indent="-285750">
              <a:buFont typeface="Arial" panose="020B0604020202020204" pitchFamily="34" charset="0"/>
              <a:buChar char="•"/>
            </a:pPr>
            <a:r>
              <a:rPr lang="nl-NL" sz="1800" b="1"/>
              <a:t>Bestellingen materiaal, </a:t>
            </a:r>
          </a:p>
          <a:p>
            <a:pPr marL="285750" indent="-285750">
              <a:buFont typeface="Arial" panose="020B0604020202020204" pitchFamily="34" charset="0"/>
              <a:buChar char="•"/>
            </a:pPr>
            <a:r>
              <a:rPr lang="nl-NL" sz="1800" b="1"/>
              <a:t>Voorstel investeringen en technische aanpassingen,</a:t>
            </a:r>
          </a:p>
          <a:p>
            <a:pPr marL="285750" indent="-285750">
              <a:buFont typeface="Arial" panose="020B0604020202020204" pitchFamily="34" charset="0"/>
              <a:buChar char="•"/>
            </a:pPr>
            <a:r>
              <a:rPr lang="nl-NL" sz="1800" b="1"/>
              <a:t>Uitzetten reparaties intern.</a:t>
            </a:r>
          </a:p>
          <a:p>
            <a:pPr marL="285750" indent="-285750">
              <a:buFont typeface="Arial" panose="020B0604020202020204" pitchFamily="34" charset="0"/>
              <a:buChar char="•"/>
            </a:pPr>
            <a:r>
              <a:rPr lang="nl-NL" sz="1800" b="1"/>
              <a:t>Begeleiden werkzaamheden van externe partijen.</a:t>
            </a:r>
          </a:p>
          <a:p>
            <a:endParaRPr lang="nl-NL" sz="1800" b="1"/>
          </a:p>
          <a:p>
            <a:pPr marL="285750" indent="-285750">
              <a:buFont typeface="Arial" panose="020B0604020202020204" pitchFamily="34" charset="0"/>
              <a:buChar char="•"/>
            </a:pPr>
            <a:endParaRPr lang="nl-NL" sz="1600" b="1"/>
          </a:p>
        </p:txBody>
      </p:sp>
      <p:sp>
        <p:nvSpPr>
          <p:cNvPr id="4" name="Tekstvak 3">
            <a:extLst>
              <a:ext uri="{FF2B5EF4-FFF2-40B4-BE49-F238E27FC236}">
                <a16:creationId xmlns:a16="http://schemas.microsoft.com/office/drawing/2014/main" id="{C5062488-0A81-EA5A-EF37-D2A403C8F6CB}"/>
              </a:ext>
            </a:extLst>
          </p:cNvPr>
          <p:cNvSpPr txBox="1"/>
          <p:nvPr/>
        </p:nvSpPr>
        <p:spPr>
          <a:xfrm>
            <a:off x="461141" y="5013434"/>
            <a:ext cx="8773511" cy="1231106"/>
          </a:xfrm>
          <a:prstGeom prst="rect">
            <a:avLst/>
          </a:prstGeom>
          <a:noFill/>
        </p:spPr>
        <p:txBody>
          <a:bodyPr wrap="square" rtlCol="0">
            <a:spAutoFit/>
          </a:bodyPr>
          <a:lstStyle/>
          <a:p>
            <a:r>
              <a:rPr lang="nl-NL" sz="1600" b="1">
                <a:solidFill>
                  <a:srgbClr val="00575C"/>
                </a:solidFill>
                <a:latin typeface="Raleway" pitchFamily="2" charset="0"/>
              </a:rPr>
              <a:t>Verantwoordelijkheden</a:t>
            </a:r>
          </a:p>
          <a:p>
            <a:pPr marL="285750" indent="-285750">
              <a:buFont typeface="Arial" panose="020B0604020202020204" pitchFamily="34" charset="0"/>
              <a:buChar char="•"/>
            </a:pPr>
            <a:r>
              <a:rPr lang="nl-NL" sz="1400" b="1">
                <a:latin typeface="Raleway" pitchFamily="2" charset="0"/>
              </a:rPr>
              <a:t>Orde en netheid in het lokaal</a:t>
            </a:r>
          </a:p>
          <a:p>
            <a:pPr marL="285750" indent="-285750">
              <a:buFont typeface="Arial" panose="020B0604020202020204" pitchFamily="34" charset="0"/>
              <a:buChar char="•"/>
            </a:pPr>
            <a:r>
              <a:rPr lang="nl-NL" sz="1400" b="1">
                <a:latin typeface="Raleway" pitchFamily="2" charset="0"/>
              </a:rPr>
              <a:t>Aanwezigheid en goede staat van de ondersteunende hulpmiddelen</a:t>
            </a:r>
          </a:p>
          <a:p>
            <a:pPr marL="285750" indent="-285750">
              <a:buFont typeface="Arial" panose="020B0604020202020204" pitchFamily="34" charset="0"/>
              <a:buChar char="•"/>
            </a:pPr>
            <a:r>
              <a:rPr lang="nl-NL" sz="1400" b="1">
                <a:latin typeface="Raleway" pitchFamily="2" charset="0"/>
              </a:rPr>
              <a:t>Units volgens afspraak operationeel zijn</a:t>
            </a:r>
          </a:p>
          <a:p>
            <a:pPr marL="285750" indent="-285750">
              <a:buFont typeface="Arial" panose="020B0604020202020204" pitchFamily="34" charset="0"/>
              <a:buChar char="•"/>
            </a:pPr>
            <a:endParaRPr lang="nl-NL" sz="1600" b="1"/>
          </a:p>
        </p:txBody>
      </p:sp>
    </p:spTree>
    <p:extLst>
      <p:ext uri="{BB962C8B-B14F-4D97-AF65-F5344CB8AC3E}">
        <p14:creationId xmlns:p14="http://schemas.microsoft.com/office/powerpoint/2010/main" val="239076426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A40C0DB-2391-772D-C904-53CDA177C271}"/>
              </a:ext>
            </a:extLst>
          </p:cNvPr>
          <p:cNvSpPr>
            <a:spLocks noGrp="1"/>
          </p:cNvSpPr>
          <p:nvPr>
            <p:ph type="ctrTitle"/>
          </p:nvPr>
        </p:nvSpPr>
        <p:spPr/>
        <p:txBody>
          <a:bodyPr/>
          <a:lstStyle/>
          <a:p>
            <a:r>
              <a:rPr lang="nl-NL"/>
              <a:t>TBV eigenaar Units en speciale gebieden</a:t>
            </a:r>
          </a:p>
        </p:txBody>
      </p:sp>
      <p:sp>
        <p:nvSpPr>
          <p:cNvPr id="6" name="Ondertitel 5">
            <a:extLst>
              <a:ext uri="{FF2B5EF4-FFF2-40B4-BE49-F238E27FC236}">
                <a16:creationId xmlns:a16="http://schemas.microsoft.com/office/drawing/2014/main" id="{342E3C63-9650-B98A-52CF-7C4F9D466FCD}"/>
              </a:ext>
            </a:extLst>
          </p:cNvPr>
          <p:cNvSpPr>
            <a:spLocks noGrp="1"/>
          </p:cNvSpPr>
          <p:nvPr>
            <p:ph type="subTitle" idx="13"/>
          </p:nvPr>
        </p:nvSpPr>
        <p:spPr/>
        <p:txBody>
          <a:bodyPr>
            <a:normAutofit lnSpcReduction="10000"/>
          </a:bodyPr>
          <a:lstStyle/>
          <a:p>
            <a:r>
              <a:rPr lang="nl-NL"/>
              <a:t>Inhoudelijke kennisdrager</a:t>
            </a:r>
          </a:p>
        </p:txBody>
      </p:sp>
      <p:sp>
        <p:nvSpPr>
          <p:cNvPr id="7" name="Tijdelijke aanduiding voor tekst 6">
            <a:extLst>
              <a:ext uri="{FF2B5EF4-FFF2-40B4-BE49-F238E27FC236}">
                <a16:creationId xmlns:a16="http://schemas.microsoft.com/office/drawing/2014/main" id="{74979964-8FFC-DF01-5AE4-4F9CE5BD5D0F}"/>
              </a:ext>
            </a:extLst>
          </p:cNvPr>
          <p:cNvSpPr>
            <a:spLocks noGrp="1"/>
          </p:cNvSpPr>
          <p:nvPr>
            <p:ph type="body" sz="quarter" idx="14"/>
          </p:nvPr>
        </p:nvSpPr>
        <p:spPr>
          <a:xfrm>
            <a:off x="508000" y="2079991"/>
            <a:ext cx="9175969" cy="1665073"/>
          </a:xfrm>
        </p:spPr>
        <p:txBody>
          <a:bodyPr>
            <a:normAutofit fontScale="92500" lnSpcReduction="20000"/>
          </a:bodyPr>
          <a:lstStyle/>
          <a:p>
            <a:r>
              <a:rPr lang="nl-NL"/>
              <a:t>Taken</a:t>
            </a:r>
          </a:p>
          <a:p>
            <a:pPr marL="285750" indent="-285750">
              <a:buFont typeface="Arial" panose="020B0604020202020204" pitchFamily="34" charset="0"/>
              <a:buChar char="•"/>
            </a:pPr>
            <a:r>
              <a:rPr lang="nl-NL" sz="1400">
                <a:solidFill>
                  <a:schemeClr val="tx1"/>
                </a:solidFill>
              </a:rPr>
              <a:t>Er op toezien dat de VGM regels worden toegepast voor zijn Unit</a:t>
            </a:r>
          </a:p>
          <a:p>
            <a:pPr marL="285750" indent="-285750">
              <a:buFont typeface="Arial" panose="020B0604020202020204" pitchFamily="34" charset="0"/>
              <a:buChar char="•"/>
            </a:pPr>
            <a:r>
              <a:rPr lang="nl-NL" sz="1400">
                <a:solidFill>
                  <a:schemeClr val="tx1"/>
                </a:solidFill>
              </a:rPr>
              <a:t>Coördinator voor alle gebruikers van zijn Unit</a:t>
            </a:r>
          </a:p>
          <a:p>
            <a:pPr marL="285750" indent="-285750">
              <a:buFont typeface="Arial" panose="020B0604020202020204" pitchFamily="34" charset="0"/>
              <a:buChar char="•"/>
            </a:pPr>
            <a:r>
              <a:rPr lang="nl-NL" sz="1400">
                <a:solidFill>
                  <a:schemeClr val="tx1"/>
                </a:solidFill>
              </a:rPr>
              <a:t>Voorstellen maken samen met zijn medegebruikers van zijn Unit/CQ aandachtsgebied</a:t>
            </a:r>
          </a:p>
          <a:p>
            <a:pPr marL="285750" indent="-285750">
              <a:buFont typeface="Arial" panose="020B0604020202020204" pitchFamily="34" charset="0"/>
              <a:buChar char="•"/>
            </a:pPr>
            <a:r>
              <a:rPr lang="nl-NL" sz="1400">
                <a:solidFill>
                  <a:schemeClr val="tx1"/>
                </a:solidFill>
              </a:rPr>
              <a:t>Implementeren veranderingen units zoals bv. 5S </a:t>
            </a:r>
          </a:p>
          <a:p>
            <a:pPr marL="285750" indent="-285750">
              <a:buFont typeface="Arial" panose="020B0604020202020204" pitchFamily="34" charset="0"/>
              <a:buChar char="•"/>
            </a:pPr>
            <a:r>
              <a:rPr lang="nl-NL" sz="1400">
                <a:solidFill>
                  <a:schemeClr val="tx1"/>
                </a:solidFill>
              </a:rPr>
              <a:t>Logboek invullen en bijhouden  (Waar van toepassing)</a:t>
            </a:r>
          </a:p>
        </p:txBody>
      </p:sp>
      <p:sp>
        <p:nvSpPr>
          <p:cNvPr id="8" name="Tijdelijke aanduiding voor tekst 7">
            <a:extLst>
              <a:ext uri="{FF2B5EF4-FFF2-40B4-BE49-F238E27FC236}">
                <a16:creationId xmlns:a16="http://schemas.microsoft.com/office/drawing/2014/main" id="{2848B0F2-67AE-B54B-B6E8-F36B05A86870}"/>
              </a:ext>
            </a:extLst>
          </p:cNvPr>
          <p:cNvSpPr>
            <a:spLocks noGrp="1"/>
          </p:cNvSpPr>
          <p:nvPr>
            <p:ph type="body" sz="quarter" idx="15"/>
          </p:nvPr>
        </p:nvSpPr>
        <p:spPr>
          <a:xfrm>
            <a:off x="508000" y="3673510"/>
            <a:ext cx="9144000" cy="1463040"/>
          </a:xfrm>
        </p:spPr>
        <p:txBody>
          <a:bodyPr>
            <a:normAutofit/>
          </a:bodyPr>
          <a:lstStyle/>
          <a:p>
            <a:r>
              <a:rPr lang="nl-NL" sz="1600" b="1">
                <a:solidFill>
                  <a:srgbClr val="00575C"/>
                </a:solidFill>
              </a:rPr>
              <a:t>Bevoegdheden</a:t>
            </a:r>
          </a:p>
          <a:p>
            <a:pPr marL="285750" indent="-285750">
              <a:buFont typeface="Arial" panose="020B0604020202020204" pitchFamily="34" charset="0"/>
              <a:buChar char="•"/>
            </a:pPr>
            <a:r>
              <a:rPr lang="nl-NL" b="1"/>
              <a:t>Bestellingen bij eigenaar lokaal doen.</a:t>
            </a:r>
          </a:p>
          <a:p>
            <a:pPr marL="285750" indent="-285750">
              <a:buFont typeface="Arial" panose="020B0604020202020204" pitchFamily="34" charset="0"/>
              <a:buChar char="•"/>
            </a:pPr>
            <a:r>
              <a:rPr lang="nl-NL" b="1"/>
              <a:t>Voorstel investeringen en technische aanpassingen,</a:t>
            </a:r>
          </a:p>
          <a:p>
            <a:pPr marL="285750" indent="-285750">
              <a:buFont typeface="Arial" panose="020B0604020202020204" pitchFamily="34" charset="0"/>
              <a:buChar char="•"/>
            </a:pPr>
            <a:r>
              <a:rPr lang="nl-NL" b="1"/>
              <a:t>Begeleiden werkzaamheden van externe partijen.</a:t>
            </a:r>
          </a:p>
          <a:p>
            <a:pPr marL="285750" indent="-285750">
              <a:buFont typeface="Arial" panose="020B0604020202020204" pitchFamily="34" charset="0"/>
              <a:buChar char="•"/>
            </a:pPr>
            <a:endParaRPr lang="nl-NL" sz="1600" b="1"/>
          </a:p>
        </p:txBody>
      </p:sp>
      <p:sp>
        <p:nvSpPr>
          <p:cNvPr id="4" name="Tekstvak 3">
            <a:extLst>
              <a:ext uri="{FF2B5EF4-FFF2-40B4-BE49-F238E27FC236}">
                <a16:creationId xmlns:a16="http://schemas.microsoft.com/office/drawing/2014/main" id="{C5062488-0A81-EA5A-EF37-D2A403C8F6CB}"/>
              </a:ext>
            </a:extLst>
          </p:cNvPr>
          <p:cNvSpPr txBox="1"/>
          <p:nvPr/>
        </p:nvSpPr>
        <p:spPr>
          <a:xfrm>
            <a:off x="476031" y="5192138"/>
            <a:ext cx="8773511" cy="1231106"/>
          </a:xfrm>
          <a:prstGeom prst="rect">
            <a:avLst/>
          </a:prstGeom>
          <a:noFill/>
        </p:spPr>
        <p:txBody>
          <a:bodyPr wrap="square" rtlCol="0">
            <a:spAutoFit/>
          </a:bodyPr>
          <a:lstStyle/>
          <a:p>
            <a:r>
              <a:rPr lang="nl-NL" sz="1600" b="1">
                <a:solidFill>
                  <a:srgbClr val="00575C"/>
                </a:solidFill>
                <a:latin typeface="Raleway" pitchFamily="2" charset="0"/>
              </a:rPr>
              <a:t>Verantwoordelijkheden</a:t>
            </a:r>
          </a:p>
          <a:p>
            <a:pPr marL="285750" indent="-285750">
              <a:buFont typeface="Arial" panose="020B0604020202020204" pitchFamily="34" charset="0"/>
              <a:buChar char="•"/>
            </a:pPr>
            <a:r>
              <a:rPr lang="nl-NL" sz="1400" b="1">
                <a:latin typeface="Raleway" pitchFamily="2" charset="0"/>
              </a:rPr>
              <a:t>Orde en netheid in zijn Unit</a:t>
            </a:r>
          </a:p>
          <a:p>
            <a:pPr marL="285750" indent="-285750">
              <a:buFont typeface="Arial" panose="020B0604020202020204" pitchFamily="34" charset="0"/>
              <a:buChar char="•"/>
            </a:pPr>
            <a:r>
              <a:rPr lang="nl-NL" sz="1400" b="1">
                <a:latin typeface="Raleway" pitchFamily="2" charset="0"/>
              </a:rPr>
              <a:t>Aanwezigheid en goede staat van de ondersteunende hulpmiddelen</a:t>
            </a:r>
          </a:p>
          <a:p>
            <a:pPr marL="285750" indent="-285750">
              <a:buFont typeface="Arial" panose="020B0604020202020204" pitchFamily="34" charset="0"/>
              <a:buChar char="•"/>
            </a:pPr>
            <a:r>
              <a:rPr lang="nl-NL" sz="1400" b="1">
                <a:latin typeface="Raleway" pitchFamily="2" charset="0"/>
              </a:rPr>
              <a:t>Units volgens afspraak operationeel zijn</a:t>
            </a:r>
          </a:p>
          <a:p>
            <a:pPr marL="285750" indent="-285750">
              <a:buFont typeface="Arial" panose="020B0604020202020204" pitchFamily="34" charset="0"/>
              <a:buChar char="•"/>
            </a:pPr>
            <a:endParaRPr lang="nl-NL" sz="1600" b="1"/>
          </a:p>
        </p:txBody>
      </p:sp>
    </p:spTree>
    <p:extLst>
      <p:ext uri="{BB962C8B-B14F-4D97-AF65-F5344CB8AC3E}">
        <p14:creationId xmlns:p14="http://schemas.microsoft.com/office/powerpoint/2010/main" val="293092909"/>
      </p:ext>
    </p:extLst>
  </p:cSld>
  <p:clrMapOvr>
    <a:masterClrMapping/>
  </p:clrMapOvr>
</p:sld>
</file>

<file path=ppt/theme/theme1.xml><?xml version="1.0" encoding="utf-8"?>
<a:theme xmlns:a="http://schemas.openxmlformats.org/drawingml/2006/main" name="Kantoorth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VISTA_ (1)  -  Alleen-lezen" id="{AF14D6A1-C286-4B91-81E0-03FB4096B017}" vid="{09402F4F-0CE7-4B28-9AAE-06D078946CF8}"/>
    </a:ext>
  </a:extLst>
</a:theme>
</file>

<file path=ppt/theme/theme2.xml><?xml version="1.0" encoding="utf-8"?>
<a:theme xmlns:a="http://schemas.openxmlformats.org/drawingml/2006/main" name="Kantoorthema">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Zwartecohortschooljaar2023_x002f_2024 xmlns="2fd43bb0-91e6-4377-89fb-392d935e7f91">true</Zwartecohortschooljaar2023_x002f_2024>
    <TaxCatchAll xmlns="687979b8-4edd-4aa3-81be-3c63becf3fea" xsi:nil="true"/>
    <lcf76f155ced4ddcb4097134ff3c332f xmlns="2fd43bb0-91e6-4377-89fb-392d935e7f91">
      <Terms xmlns="http://schemas.microsoft.com/office/infopath/2007/PartnerControls"/>
    </lcf76f155ced4ddcb4097134ff3c332f>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7BEB883F5BFD3045B1385295840B6974" ma:contentTypeVersion="17" ma:contentTypeDescription="Een nieuw document maken." ma:contentTypeScope="" ma:versionID="33de70e3888800082cd363a1bef6ec8b">
  <xsd:schema xmlns:xsd="http://www.w3.org/2001/XMLSchema" xmlns:xs="http://www.w3.org/2001/XMLSchema" xmlns:p="http://schemas.microsoft.com/office/2006/metadata/properties" xmlns:ns2="2fd43bb0-91e6-4377-89fb-392d935e7f91" xmlns:ns3="687979b8-4edd-4aa3-81be-3c63becf3fea" targetNamespace="http://schemas.microsoft.com/office/2006/metadata/properties" ma:root="true" ma:fieldsID="6200d62e2a1836ed1b9d202abb6c2265" ns2:_="" ns3:_="">
    <xsd:import namespace="2fd43bb0-91e6-4377-89fb-392d935e7f91"/>
    <xsd:import namespace="687979b8-4edd-4aa3-81be-3c63becf3fea"/>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LengthInSeconds" minOccurs="0"/>
                <xsd:element ref="ns2:lcf76f155ced4ddcb4097134ff3c332f" minOccurs="0"/>
                <xsd:element ref="ns3:TaxCatchAll" minOccurs="0"/>
                <xsd:element ref="ns2:MediaServiceGenerationTime" minOccurs="0"/>
                <xsd:element ref="ns2:MediaServiceEventHashCode" minOccurs="0"/>
                <xsd:element ref="ns3:SharedWithUsers" minOccurs="0"/>
                <xsd:element ref="ns3:SharedWithDetails" minOccurs="0"/>
                <xsd:element ref="ns2:MediaServiceSearchProperties" minOccurs="0"/>
                <xsd:element ref="ns2:MediaServiceOCR" minOccurs="0"/>
                <xsd:element ref="ns2:MediaServiceLocation" minOccurs="0"/>
                <xsd:element ref="ns2:Zwartecohortschooljaar2023_x002f_2024" minOccurs="0"/>
                <xsd:element ref="ns2: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2fd43bb0-91e6-4377-89fb-392d935e7f91"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LengthInSeconds" ma:index="11" nillable="true" ma:displayName="MediaLengthInSeconds" ma:hidden="true" ma:internalName="MediaLengthInSeconds" ma:readOnly="true">
      <xsd:simpleType>
        <xsd:restriction base="dms:Unknown"/>
      </xsd:simpleType>
    </xsd:element>
    <xsd:element name="lcf76f155ced4ddcb4097134ff3c332f" ma:index="13" nillable="true" ma:taxonomy="true" ma:internalName="lcf76f155ced4ddcb4097134ff3c332f" ma:taxonomyFieldName="MediaServiceImageTags" ma:displayName="Afbeeldingtags" ma:readOnly="false" ma:fieldId="{5cf76f15-5ced-4ddc-b409-7134ff3c332f}" ma:taxonomyMulti="true" ma:sspId="932dc6be-58bb-4fd6-912b-a9481d9e8f8b" ma:termSetId="09814cd3-568e-fe90-9814-8d621ff8fb84" ma:anchorId="fba54fb3-c3e1-fe81-a776-ca4b69148c4d" ma:open="true" ma:isKeyword="false">
      <xsd:complexType>
        <xsd:sequence>
          <xsd:element ref="pc:Terms" minOccurs="0" maxOccurs="1"/>
        </xsd:sequence>
      </xsd:complex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SearchProperties" ma:index="19" nillable="true" ma:displayName="MediaServiceSearchProperties" ma:hidden="true" ma:internalName="MediaServiceSearchProperties" ma:readOnly="true">
      <xsd:simpleType>
        <xsd:restriction base="dms:Note"/>
      </xsd:simpleType>
    </xsd:element>
    <xsd:element name="MediaServiceOCR" ma:index="20" nillable="true" ma:displayName="Extracted Text" ma:internalName="MediaServiceOCR" ma:readOnly="true">
      <xsd:simpleType>
        <xsd:restriction base="dms:Note">
          <xsd:maxLength value="255"/>
        </xsd:restriction>
      </xsd:simpleType>
    </xsd:element>
    <xsd:element name="MediaServiceLocation" ma:index="21" nillable="true" ma:displayName="Location" ma:indexed="true" ma:internalName="MediaServiceLocation" ma:readOnly="true">
      <xsd:simpleType>
        <xsd:restriction base="dms:Text"/>
      </xsd:simpleType>
    </xsd:element>
    <xsd:element name="Zwartecohortschooljaar2023_x002f_2024" ma:index="22" nillable="true" ma:displayName="Zwarte cohort schooljaar 2023/2024" ma:default="1" ma:description="De IBO opdracht is gecontroleerd en vastgesteld." ma:format="Dropdown" ma:internalName="Zwartecohortschooljaar2023_x002f_2024">
      <xsd:simpleType>
        <xsd:restriction base="dms:Boolean"/>
      </xsd:simpleType>
    </xsd:element>
    <xsd:element name="MediaServiceObjectDetectorVersions" ma:index="23" nillable="true" ma:displayName="MediaServiceObjectDetectorVersions" ma:description="" ma:hidden="true" ma:indexed="true" ma:internalName="MediaServiceObjectDetectorVersions"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687979b8-4edd-4aa3-81be-3c63becf3fea" elementFormDefault="qualified">
    <xsd:import namespace="http://schemas.microsoft.com/office/2006/documentManagement/types"/>
    <xsd:import namespace="http://schemas.microsoft.com/office/infopath/2007/PartnerControls"/>
    <xsd:element name="TaxCatchAll" ma:index="14" nillable="true" ma:displayName="Taxonomy Catch All Column" ma:hidden="true" ma:list="{6d661e7b-37c6-457a-b0c8-0d3dc5b43781}" ma:internalName="TaxCatchAll" ma:showField="CatchAllData" ma:web="687979b8-4edd-4aa3-81be-3c63becf3fea">
      <xsd:complexType>
        <xsd:complexContent>
          <xsd:extension base="dms:MultiChoiceLookup">
            <xsd:sequence>
              <xsd:element name="Value" type="dms:Lookup" maxOccurs="unbounded" minOccurs="0" nillable="true"/>
            </xsd:sequence>
          </xsd:extension>
        </xsd:complexContent>
      </xsd:complexType>
    </xsd:element>
    <xsd:element name="SharedWithUsers" ma:index="17" nillable="true" ma:displayName="Gedeeld met"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8" nillable="true" ma:displayName="Gedeeld met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houdstype"/>
        <xsd:element ref="dc:title" minOccurs="0" maxOccurs="1" ma:index="4" ma:displayName="Ti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0ACCDDC3-E285-460D-A9D6-7BEF635DE6B4}">
  <ds:schemaRefs>
    <ds:schemaRef ds:uri="http://schemas.microsoft.com/sharepoint/v3/contenttype/forms"/>
  </ds:schemaRefs>
</ds:datastoreItem>
</file>

<file path=customXml/itemProps2.xml><?xml version="1.0" encoding="utf-8"?>
<ds:datastoreItem xmlns:ds="http://schemas.openxmlformats.org/officeDocument/2006/customXml" ds:itemID="{1B2A4842-B4ED-4E6D-B9CF-EB304F2F6052}">
  <ds:schemaRefs>
    <ds:schemaRef ds:uri="http://purl.org/dc/elements/1.1/"/>
    <ds:schemaRef ds:uri="http://purl.org/dc/dcmitype/"/>
    <ds:schemaRef ds:uri="2fd43bb0-91e6-4377-89fb-392d935e7f91"/>
    <ds:schemaRef ds:uri="http://schemas.openxmlformats.org/package/2006/metadata/core-properties"/>
    <ds:schemaRef ds:uri="http://schemas.microsoft.com/office/2006/documentManagement/types"/>
    <ds:schemaRef ds:uri="http://schemas.microsoft.com/office/infopath/2007/PartnerControls"/>
    <ds:schemaRef ds:uri="http://schemas.microsoft.com/office/2006/metadata/properties"/>
    <ds:schemaRef ds:uri="http://purl.org/dc/terms/"/>
    <ds:schemaRef ds:uri="687979b8-4edd-4aa3-81be-3c63becf3fea"/>
    <ds:schemaRef ds:uri="http://www.w3.org/XML/1998/namespace"/>
  </ds:schemaRefs>
</ds:datastoreItem>
</file>

<file path=customXml/itemProps3.xml><?xml version="1.0" encoding="utf-8"?>
<ds:datastoreItem xmlns:ds="http://schemas.openxmlformats.org/officeDocument/2006/customXml" ds:itemID="{C7E71F50-4CF2-4831-ADC7-A7FEC292B76C}">
  <ds:schemaRefs>
    <ds:schemaRef ds:uri="2fd43bb0-91e6-4377-89fb-392d935e7f91"/>
    <ds:schemaRef ds:uri="687979b8-4edd-4aa3-81be-3c63becf3fea"/>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docProps/app.xml><?xml version="1.0" encoding="utf-8"?>
<Properties xmlns="http://schemas.openxmlformats.org/officeDocument/2006/extended-properties" xmlns:vt="http://schemas.openxmlformats.org/officeDocument/2006/docPropsVTypes">
  <Template>VISTA_</Template>
  <TotalTime>10</TotalTime>
  <Words>2469</Words>
  <Application>Microsoft Office PowerPoint</Application>
  <PresentationFormat>Breedbeeld</PresentationFormat>
  <Paragraphs>694</Paragraphs>
  <Slides>35</Slides>
  <Notes>4</Notes>
  <HiddenSlides>0</HiddenSlides>
  <MMClips>0</MMClips>
  <ScaleCrop>false</ScaleCrop>
  <HeadingPairs>
    <vt:vector size="8" baseType="variant">
      <vt:variant>
        <vt:lpstr>Gebruikte lettertypen</vt:lpstr>
      </vt:variant>
      <vt:variant>
        <vt:i4>8</vt:i4>
      </vt:variant>
      <vt:variant>
        <vt:lpstr>Thema</vt:lpstr>
      </vt:variant>
      <vt:variant>
        <vt:i4>1</vt:i4>
      </vt:variant>
      <vt:variant>
        <vt:lpstr>Ingesloten OLE-bronprogramma's</vt:lpstr>
      </vt:variant>
      <vt:variant>
        <vt:i4>3</vt:i4>
      </vt:variant>
      <vt:variant>
        <vt:lpstr>Diatitels</vt:lpstr>
      </vt:variant>
      <vt:variant>
        <vt:i4>35</vt:i4>
      </vt:variant>
    </vt:vector>
  </HeadingPairs>
  <TitlesOfParts>
    <vt:vector size="47" baseType="lpstr">
      <vt:lpstr>Abadi</vt:lpstr>
      <vt:lpstr>Aptos</vt:lpstr>
      <vt:lpstr>Arial</vt:lpstr>
      <vt:lpstr>Calibri</vt:lpstr>
      <vt:lpstr>Raleway</vt:lpstr>
      <vt:lpstr>Roboto</vt:lpstr>
      <vt:lpstr>Segoe UI</vt:lpstr>
      <vt:lpstr>Verdana</vt:lpstr>
      <vt:lpstr>Kantoorthema</vt:lpstr>
      <vt:lpstr>Worksheet</vt:lpstr>
      <vt:lpstr>Acrobat Document</vt:lpstr>
      <vt:lpstr>AutoCAD Drawing</vt:lpstr>
      <vt:lpstr>Gebruik Proef opstellingen  leerjaar 2024/2025</vt:lpstr>
      <vt:lpstr>Contextrijk opleiden</vt:lpstr>
      <vt:lpstr>Programma 8:30u-±11:30u</vt:lpstr>
      <vt:lpstr>Operationele opstellingen in C 018 Status 1-08-2024</vt:lpstr>
      <vt:lpstr>Wat gebruiken we als tools voor Plant 3.0 </vt:lpstr>
      <vt:lpstr>Start sept. 2024</vt:lpstr>
      <vt:lpstr>Organisatie Lokaal C018</vt:lpstr>
      <vt:lpstr>TBV eigenaar Lokaal C018</vt:lpstr>
      <vt:lpstr>TBV eigenaar Units en speciale gebieden</vt:lpstr>
      <vt:lpstr>Waterunit   (Unit 1)</vt:lpstr>
      <vt:lpstr>Reactor Batch Unit   (Unit 2)</vt:lpstr>
      <vt:lpstr>Kristallisatie   (Unit 3)</vt:lpstr>
      <vt:lpstr>Bierbrouwerij (Unit 4)</vt:lpstr>
      <vt:lpstr>Flowunit  (Unit 5)</vt:lpstr>
      <vt:lpstr>Roerunit</vt:lpstr>
      <vt:lpstr>Destillatie</vt:lpstr>
      <vt:lpstr>EZ Factory</vt:lpstr>
      <vt:lpstr>Website Alles openbaar en toegankelijk vanuit elke plaats</vt:lpstr>
      <vt:lpstr>QR Code</vt:lpstr>
      <vt:lpstr>3D (VR/PC)</vt:lpstr>
      <vt:lpstr>P&amp;ID</vt:lpstr>
      <vt:lpstr>5S( Veiligheid/Orde en netheid etc)</vt:lpstr>
      <vt:lpstr>PowerPoint-presentatie</vt:lpstr>
      <vt:lpstr>Werkvergunningen Procedure Werkaanvraag en werkvergunning incl LMRA</vt:lpstr>
      <vt:lpstr>Aan de slag met</vt:lpstr>
      <vt:lpstr>Contextrijk onderwijs.</vt:lpstr>
      <vt:lpstr>Gaan voor groei</vt:lpstr>
      <vt:lpstr>IBO’s aan Units koppelen (’24-’25)</vt:lpstr>
      <vt:lpstr>Vaardigheden hiërarchie </vt:lpstr>
      <vt:lpstr>Schooljaar ‘26-’27</vt:lpstr>
      <vt:lpstr>4CID model</vt:lpstr>
      <vt:lpstr>PowerPoint-presentatie</vt:lpstr>
      <vt:lpstr>Bereid je lessen voor</vt:lpstr>
      <vt:lpstr>Mogelijkheden tot Differentiëren</vt:lpstr>
      <vt:lpstr>PowerPoint-presentatie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Gebruik Proef opstellingen  leerjaar 2024/2025</dc:title>
  <dc:creator>Harrie (A.) Patje</dc:creator>
  <cp:lastModifiedBy>Ton (A.C.G.M.) Kitzen</cp:lastModifiedBy>
  <cp:revision>2</cp:revision>
  <dcterms:created xsi:type="dcterms:W3CDTF">2024-04-02T17:04:27Z</dcterms:created>
  <dcterms:modified xsi:type="dcterms:W3CDTF">2024-09-25T08:57:24Z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0x0101007BEB883F5BFD3045B1385295840B6974</vt:lpwstr>
  </property>
  <property fmtid="{D5CDD505-2E9C-101B-9397-08002B2CF9AE}" pid="3" name="MediaServiceImageTags">
    <vt:lpwstr/>
  </property>
</Properties>
</file>